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7" r:id="rId3"/>
    <p:sldId id="268" r:id="rId4"/>
    <p:sldId id="269" r:id="rId5"/>
    <p:sldId id="270" r:id="rId6"/>
    <p:sldId id="271" r:id="rId7"/>
    <p:sldId id="278" r:id="rId8"/>
    <p:sldId id="279" r:id="rId9"/>
    <p:sldId id="280" r:id="rId10"/>
    <p:sldId id="281" r:id="rId11"/>
    <p:sldId id="286" r:id="rId12"/>
    <p:sldId id="285" r:id="rId13"/>
    <p:sldId id="284" r:id="rId14"/>
    <p:sldId id="282" r:id="rId15"/>
    <p:sldId id="283" r:id="rId16"/>
    <p:sldId id="273" r:id="rId17"/>
    <p:sldId id="287" r:id="rId18"/>
    <p:sldId id="288" r:id="rId19"/>
    <p:sldId id="289" r:id="rId2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368" autoAdjust="0"/>
  </p:normalViewPr>
  <p:slideViewPr>
    <p:cSldViewPr>
      <p:cViewPr>
        <p:scale>
          <a:sx n="100" d="100"/>
          <a:sy n="100" d="100"/>
        </p:scale>
        <p:origin x="-2844" y="29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ECD80-24CA-457B-9A30-43B721727AD4}" type="datetimeFigureOut">
              <a:rPr lang="ru-RU" smtClean="0"/>
              <a:pPr/>
              <a:t>01.05.2026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DD943-D3CB-4F23-80AE-9E088B580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DD943-D3CB-4F23-80AE-9E088B580A5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DD943-D3CB-4F23-80AE-9E088B580A5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DD943-D3CB-4F23-80AE-9E088B580A5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DD943-D3CB-4F23-80AE-9E088B580A5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DD943-D3CB-4F23-80AE-9E088B580A5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DD943-D3CB-4F23-80AE-9E088B580A5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DD943-D3CB-4F23-80AE-9E088B580A5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DD943-D3CB-4F23-80AE-9E088B580A5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DD943-D3CB-4F23-80AE-9E088B580A5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DD943-D3CB-4F23-80AE-9E088B580A5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DD943-D3CB-4F23-80AE-9E088B580A5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DD943-D3CB-4F23-80AE-9E088B580A5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DD943-D3CB-4F23-80AE-9E088B580A5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DD943-D3CB-4F23-80AE-9E088B580A5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DD943-D3CB-4F23-80AE-9E088B580A5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DD943-D3CB-4F23-80AE-9E088B580A5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DD943-D3CB-4F23-80AE-9E088B580A5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DD943-D3CB-4F23-80AE-9E088B580A5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DD943-D3CB-4F23-80AE-9E088B580A5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8992" y="5286374"/>
            <a:ext cx="6858000" cy="3857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136211" y="1136212"/>
            <a:ext cx="9130423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F:\Adobe Photoshop CS4 Portable\подписи\Ерусланкин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09305" y="6767959"/>
            <a:ext cx="1357322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35280" y="7452320"/>
            <a:ext cx="3177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</a:rPr>
              <a:t>Директор </a:t>
            </a:r>
          </a:p>
          <a:p>
            <a:r>
              <a:rPr lang="ru-RU" sz="1400" dirty="0">
                <a:latin typeface="Times New Roman" pitchFamily="18" charset="0"/>
              </a:rPr>
              <a:t>ГБПОУ РМ «</a:t>
            </a:r>
            <a:r>
              <a:rPr lang="ru-RU" sz="1400" dirty="0" err="1">
                <a:latin typeface="Times New Roman" pitchFamily="18" charset="0"/>
              </a:rPr>
              <a:t>Кемлянский</a:t>
            </a:r>
            <a:r>
              <a:rPr lang="ru-RU" sz="1400" dirty="0">
                <a:latin typeface="Times New Roman" pitchFamily="18" charset="0"/>
              </a:rPr>
              <a:t> аграрный колледж»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56505" y="7715272"/>
            <a:ext cx="17171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Е. Н. </a:t>
            </a:r>
            <a:r>
              <a:rPr lang="ru-RU" sz="1400" dirty="0" err="1"/>
              <a:t>Ерусланкин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14422" y="2071670"/>
            <a:ext cx="447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604" y="2928926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endParaRPr lang="ru-RU" sz="1600" b="1" spc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604" y="500034"/>
            <a:ext cx="58579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РЕСПУБЛИКИ МОРДОВИЯ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ДИРЕКТОРОВ СРЕДНИХ ПРОФЕССИОНАЛЬНЫХ ОБРАЗОВАТЕЛЬНЫХ УЧРЕЖДЕНИЙ РЕСПУБЛИКИ МОРДОВИЯ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РМ «КЕМЛЯНСКИЙ АГРАРНЫЙ КОЛЛЕДЖ»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0240" y="8358214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с. </a:t>
            </a:r>
            <a:r>
              <a:rPr lang="ru-RU" sz="1600" dirty="0" err="1" smtClean="0"/>
              <a:t>Кемля</a:t>
            </a:r>
            <a:r>
              <a:rPr lang="ru-RU" sz="1600" dirty="0" smtClean="0"/>
              <a:t>, 2026г.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2918" y="3428992"/>
            <a:ext cx="55721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Адмакиной</a:t>
            </a:r>
            <a:r>
              <a:rPr lang="ru-RU" sz="2000" b="1" dirty="0" smtClean="0"/>
              <a:t> Анне Сергеевне</a:t>
            </a:r>
          </a:p>
          <a:p>
            <a:pPr algn="ctr"/>
            <a:r>
              <a:rPr lang="ru-RU" sz="1600" dirty="0" smtClean="0"/>
              <a:t>студентке</a:t>
            </a:r>
          </a:p>
          <a:p>
            <a:pPr algn="ctr"/>
            <a:r>
              <a:rPr lang="ru-RU" sz="1600" dirty="0" smtClean="0"/>
              <a:t>ГБПОУ РМ «</a:t>
            </a:r>
            <a:r>
              <a:rPr lang="ru-RU" sz="1600" dirty="0" err="1" smtClean="0"/>
              <a:t>Торбеевский</a:t>
            </a:r>
            <a:r>
              <a:rPr lang="ru-RU" sz="1600" dirty="0" smtClean="0"/>
              <a:t> колледж мясной и молочной промышленности им. </a:t>
            </a:r>
            <a:r>
              <a:rPr lang="ru-RU" sz="1600" dirty="0" err="1" smtClean="0"/>
              <a:t>Ю.В.Тутукова</a:t>
            </a:r>
            <a:r>
              <a:rPr lang="ru-RU" sz="1600" dirty="0" smtClean="0"/>
              <a:t>»</a:t>
            </a:r>
          </a:p>
          <a:p>
            <a:pPr algn="ctr"/>
            <a:r>
              <a:rPr lang="ru-RU" sz="1600" dirty="0" smtClean="0"/>
              <a:t>(</a:t>
            </a:r>
            <a:r>
              <a:rPr lang="ru-RU" sz="1600" dirty="0" err="1" smtClean="0"/>
              <a:t>Рузаевское</a:t>
            </a:r>
            <a:r>
              <a:rPr lang="ru-RU" sz="1600" dirty="0" smtClean="0"/>
              <a:t> отделение) </a:t>
            </a:r>
          </a:p>
          <a:p>
            <a:pPr algn="ctr"/>
            <a:r>
              <a:rPr lang="ru-RU" sz="1600" dirty="0" smtClean="0"/>
              <a:t>за участие</a:t>
            </a:r>
          </a:p>
          <a:p>
            <a:pPr algn="ctr"/>
            <a:r>
              <a:rPr lang="ru-RU" sz="1600" dirty="0" smtClean="0"/>
              <a:t> в Республиканском  конкурсе научно-исследовательских работ по дисциплинам «Биология», «Экология»</a:t>
            </a:r>
          </a:p>
          <a:p>
            <a:pPr algn="ctr"/>
            <a:r>
              <a:rPr lang="ru-RU" sz="1600" dirty="0" smtClean="0"/>
              <a:t>среди студентов средних профессиональных</a:t>
            </a:r>
          </a:p>
          <a:p>
            <a:pPr algn="ctr"/>
            <a:r>
              <a:rPr lang="ru-RU" sz="1600" dirty="0" smtClean="0"/>
              <a:t>образовательных учреждений Республики Мордовия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Руководитель: Жирова Инна Николаевна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0735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8992" y="5286374"/>
            <a:ext cx="6858000" cy="3857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136211" y="1136212"/>
            <a:ext cx="9130423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F:\Adobe Photoshop CS4 Portable\подписи\Ерусланкин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09305" y="6767959"/>
            <a:ext cx="1357322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35280" y="7452320"/>
            <a:ext cx="3177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</a:rPr>
              <a:t>Директор </a:t>
            </a:r>
          </a:p>
          <a:p>
            <a:r>
              <a:rPr lang="ru-RU" sz="1400" dirty="0">
                <a:latin typeface="Times New Roman" pitchFamily="18" charset="0"/>
              </a:rPr>
              <a:t>ГБПОУ РМ «</a:t>
            </a:r>
            <a:r>
              <a:rPr lang="ru-RU" sz="1400" dirty="0" err="1">
                <a:latin typeface="Times New Roman" pitchFamily="18" charset="0"/>
              </a:rPr>
              <a:t>Кемлянский</a:t>
            </a:r>
            <a:r>
              <a:rPr lang="ru-RU" sz="1400" dirty="0">
                <a:latin typeface="Times New Roman" pitchFamily="18" charset="0"/>
              </a:rPr>
              <a:t> аграрный колледж»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56505" y="7715272"/>
            <a:ext cx="17171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Е. Н. </a:t>
            </a:r>
            <a:r>
              <a:rPr lang="ru-RU" sz="1400" dirty="0" err="1"/>
              <a:t>Ерусланкин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14422" y="2071670"/>
            <a:ext cx="447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604" y="2928926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endParaRPr lang="ru-RU" sz="1600" b="1" spc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604" y="500034"/>
            <a:ext cx="58579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РЕСПУБЛИКИ МОРДОВИЯ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ДИРЕКТОРОВ СРЕДНИХ ПРОФЕССИОНАЛЬНЫХ ОБРАЗОВАТЕЛЬНЫХ УЧРЕЖДЕНИЙ РЕСПУБЛИКИ МОРДОВИЯ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РМ «КЕМЛЯНСКИЙ АГРАРНЫЙ КОЛЛЕДЖ»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0240" y="8358214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с. </a:t>
            </a:r>
            <a:r>
              <a:rPr lang="ru-RU" sz="1600" dirty="0" err="1" smtClean="0"/>
              <a:t>Кемля</a:t>
            </a:r>
            <a:r>
              <a:rPr lang="ru-RU" sz="1600" dirty="0" smtClean="0"/>
              <a:t>, 2026г.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2918" y="3428992"/>
            <a:ext cx="557216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Фалилеевой</a:t>
            </a:r>
            <a:r>
              <a:rPr lang="ru-RU" sz="2000" b="1" dirty="0" smtClean="0"/>
              <a:t> Алине Рашидовне</a:t>
            </a:r>
            <a:endParaRPr lang="ru-RU" sz="2000" b="1" dirty="0" smtClean="0"/>
          </a:p>
          <a:p>
            <a:pPr algn="ctr"/>
            <a:r>
              <a:rPr lang="ru-RU" sz="1600" dirty="0" smtClean="0"/>
              <a:t>студентке</a:t>
            </a:r>
          </a:p>
          <a:p>
            <a:pPr algn="ctr"/>
            <a:r>
              <a:rPr lang="ru-RU" sz="1600" dirty="0" smtClean="0"/>
              <a:t>ГБПОУ РМ«Саранский техникум энергетики и электронной техники им. А.И. Полежаева»</a:t>
            </a:r>
          </a:p>
          <a:p>
            <a:pPr algn="ctr"/>
            <a:r>
              <a:rPr lang="ru-RU" sz="1600" dirty="0" smtClean="0"/>
              <a:t>за участие</a:t>
            </a:r>
          </a:p>
          <a:p>
            <a:pPr algn="ctr"/>
            <a:r>
              <a:rPr lang="ru-RU" sz="1600" dirty="0" smtClean="0"/>
              <a:t>в Республиканском  конкурсе научно-исследовательских работ по дисциплинам «Биология», «Экология»</a:t>
            </a:r>
          </a:p>
          <a:p>
            <a:pPr algn="ctr"/>
            <a:r>
              <a:rPr lang="ru-RU" sz="1600" dirty="0" smtClean="0"/>
              <a:t>среди студентов средних профессиональных</a:t>
            </a:r>
          </a:p>
          <a:p>
            <a:pPr algn="ctr"/>
            <a:r>
              <a:rPr lang="ru-RU" sz="1600" dirty="0" smtClean="0"/>
              <a:t>образовательных учреждений Республики Мордовия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Руководитель: Шишкина Ольга Александровна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0735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8992" y="5286374"/>
            <a:ext cx="6858000" cy="3857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136211" y="1136212"/>
            <a:ext cx="9130423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F:\Adobe Photoshop CS4 Portable\подписи\Ерусланкин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09305" y="6767959"/>
            <a:ext cx="1357322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35280" y="7452320"/>
            <a:ext cx="3177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</a:rPr>
              <a:t>Директор </a:t>
            </a:r>
          </a:p>
          <a:p>
            <a:r>
              <a:rPr lang="ru-RU" sz="1400" dirty="0">
                <a:latin typeface="Times New Roman" pitchFamily="18" charset="0"/>
              </a:rPr>
              <a:t>ГБПОУ РМ «</a:t>
            </a:r>
            <a:r>
              <a:rPr lang="ru-RU" sz="1400" dirty="0" err="1">
                <a:latin typeface="Times New Roman" pitchFamily="18" charset="0"/>
              </a:rPr>
              <a:t>Кемлянский</a:t>
            </a:r>
            <a:r>
              <a:rPr lang="ru-RU" sz="1400" dirty="0">
                <a:latin typeface="Times New Roman" pitchFamily="18" charset="0"/>
              </a:rPr>
              <a:t> аграрный колледж»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56505" y="7715272"/>
            <a:ext cx="17171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Е. Н. </a:t>
            </a:r>
            <a:r>
              <a:rPr lang="ru-RU" sz="1400" dirty="0" err="1"/>
              <a:t>Ерусланкин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14422" y="2071670"/>
            <a:ext cx="447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604" y="2928926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endParaRPr lang="ru-RU" sz="1600" b="1" spc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604" y="500034"/>
            <a:ext cx="58579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РЕСПУБЛИКИ МОРДОВИЯ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ДИРЕКТОРОВ СРЕДНИХ ПРОФЕССИОНАЛЬНЫХ ОБРАЗОВАТЕЛЬНЫХ УЧРЕЖДЕНИЙ РЕСПУБЛИКИ МОРДОВИЯ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РМ «КЕМЛЯНСКИЙ АГРАРНЫЙ КОЛЛЕДЖ»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0240" y="8358214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с. </a:t>
            </a:r>
            <a:r>
              <a:rPr lang="ru-RU" sz="1600" dirty="0" err="1" smtClean="0"/>
              <a:t>Кемля</a:t>
            </a:r>
            <a:r>
              <a:rPr lang="ru-RU" sz="1600" dirty="0" smtClean="0"/>
              <a:t>, 2026г.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2918" y="3428992"/>
            <a:ext cx="55721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Шестовой Виктории Максимовне</a:t>
            </a:r>
          </a:p>
          <a:p>
            <a:pPr algn="ctr"/>
            <a:r>
              <a:rPr lang="ru-RU" sz="1600" dirty="0" smtClean="0"/>
              <a:t>студентке</a:t>
            </a:r>
          </a:p>
          <a:p>
            <a:pPr algn="ctr"/>
            <a:r>
              <a:rPr lang="ru-RU" sz="1600" dirty="0" smtClean="0"/>
              <a:t>ГБПОУ РМ «</a:t>
            </a:r>
            <a:r>
              <a:rPr lang="ru-RU" sz="1600" dirty="0" err="1" smtClean="0"/>
              <a:t>Темниковский</a:t>
            </a:r>
            <a:r>
              <a:rPr lang="ru-RU" sz="1600" dirty="0" smtClean="0"/>
              <a:t> сельскохозяйственный колледж»</a:t>
            </a:r>
          </a:p>
          <a:p>
            <a:pPr algn="ctr"/>
            <a:r>
              <a:rPr lang="ru-RU" sz="1600" dirty="0" smtClean="0"/>
              <a:t>за участие</a:t>
            </a:r>
          </a:p>
          <a:p>
            <a:pPr algn="ctr"/>
            <a:r>
              <a:rPr lang="ru-RU" sz="1600" dirty="0" smtClean="0"/>
              <a:t>в Республиканском  конкурсе научно-исследовательских работ по дисциплинам «Биология», «Экология»</a:t>
            </a:r>
          </a:p>
          <a:p>
            <a:pPr algn="ctr"/>
            <a:r>
              <a:rPr lang="ru-RU" sz="1600" dirty="0" smtClean="0"/>
              <a:t>среди студентов средних профессиональных</a:t>
            </a:r>
          </a:p>
          <a:p>
            <a:pPr algn="ctr"/>
            <a:r>
              <a:rPr lang="ru-RU" sz="1600" dirty="0" smtClean="0"/>
              <a:t>образовательных учреждений Республики Мордовия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Руководитель: Сергеева Любовь Юрьевна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0735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8992" y="5286374"/>
            <a:ext cx="6858000" cy="3857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136211" y="1136212"/>
            <a:ext cx="9130423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F:\Adobe Photoshop CS4 Portable\подписи\Ерусланкин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09305" y="6767959"/>
            <a:ext cx="1357322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35280" y="7452320"/>
            <a:ext cx="3177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</a:rPr>
              <a:t>Директор </a:t>
            </a:r>
          </a:p>
          <a:p>
            <a:r>
              <a:rPr lang="ru-RU" sz="1400" dirty="0">
                <a:latin typeface="Times New Roman" pitchFamily="18" charset="0"/>
              </a:rPr>
              <a:t>ГБПОУ РМ «</a:t>
            </a:r>
            <a:r>
              <a:rPr lang="ru-RU" sz="1400" dirty="0" err="1">
                <a:latin typeface="Times New Roman" pitchFamily="18" charset="0"/>
              </a:rPr>
              <a:t>Кемлянский</a:t>
            </a:r>
            <a:r>
              <a:rPr lang="ru-RU" sz="1400" dirty="0">
                <a:latin typeface="Times New Roman" pitchFamily="18" charset="0"/>
              </a:rPr>
              <a:t> аграрный колледж»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56505" y="7715272"/>
            <a:ext cx="17171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Е. Н. </a:t>
            </a:r>
            <a:r>
              <a:rPr lang="ru-RU" sz="1400" dirty="0" err="1"/>
              <a:t>Ерусланкин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14422" y="2071670"/>
            <a:ext cx="447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604" y="2928926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endParaRPr lang="ru-RU" sz="1600" b="1" spc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604" y="500034"/>
            <a:ext cx="58579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РЕСПУБЛИКИ МОРДОВИЯ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ДИРЕКТОРОВ СРЕДНИХ ПРОФЕССИОНАЛЬНЫХ ОБРАЗОВАТЕЛЬНЫХ УЧРЕЖДЕНИЙ РЕСПУБЛИКИ МОРДОВИЯ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РМ «КЕМЛЯНСКИЙ АГРАРНЫЙ КОЛЛЕДЖ»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0240" y="8358214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с. </a:t>
            </a:r>
            <a:r>
              <a:rPr lang="ru-RU" sz="1600" dirty="0" err="1" smtClean="0"/>
              <a:t>Кемля</a:t>
            </a:r>
            <a:r>
              <a:rPr lang="ru-RU" sz="1600" dirty="0" smtClean="0"/>
              <a:t>, 2026г.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2918" y="3428992"/>
            <a:ext cx="55721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Ломайкиной</a:t>
            </a:r>
            <a:r>
              <a:rPr lang="ru-RU" sz="2000" b="1" dirty="0" smtClean="0"/>
              <a:t> Анастасии Федоровне</a:t>
            </a:r>
          </a:p>
          <a:p>
            <a:pPr algn="ctr"/>
            <a:r>
              <a:rPr lang="ru-RU" sz="1600" dirty="0" smtClean="0"/>
              <a:t>студентке</a:t>
            </a:r>
            <a:endParaRPr lang="ru-RU" sz="1600" dirty="0" smtClean="0"/>
          </a:p>
          <a:p>
            <a:pPr algn="ctr"/>
            <a:r>
              <a:rPr lang="ru-RU" sz="1600" dirty="0" smtClean="0"/>
              <a:t>ГБПОУ РМ «</a:t>
            </a:r>
            <a:r>
              <a:rPr lang="ru-RU" sz="1600" dirty="0" err="1" smtClean="0"/>
              <a:t>Темниковский</a:t>
            </a:r>
            <a:r>
              <a:rPr lang="ru-RU" sz="1600" dirty="0" smtClean="0"/>
              <a:t> сельскохозяйственный колледж»</a:t>
            </a:r>
          </a:p>
          <a:p>
            <a:pPr algn="ctr"/>
            <a:r>
              <a:rPr lang="ru-RU" sz="1600" dirty="0" smtClean="0"/>
              <a:t>за участие</a:t>
            </a:r>
          </a:p>
          <a:p>
            <a:pPr algn="ctr"/>
            <a:r>
              <a:rPr lang="ru-RU" sz="1600" dirty="0" smtClean="0"/>
              <a:t>в Республиканском  конкурсе научно-исследовательских работ по дисциплинам «Биология», «Экология»</a:t>
            </a:r>
          </a:p>
          <a:p>
            <a:pPr algn="ctr"/>
            <a:r>
              <a:rPr lang="ru-RU" sz="1600" dirty="0" smtClean="0"/>
              <a:t>среди студентов средних профессиональных</a:t>
            </a:r>
          </a:p>
          <a:p>
            <a:pPr algn="ctr"/>
            <a:r>
              <a:rPr lang="ru-RU" sz="1600" dirty="0" smtClean="0"/>
              <a:t>образовательных учреждений Республики Мордовия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Руководитель: Сергеева Любовь Юрьевна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0735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8992" y="5286374"/>
            <a:ext cx="6858000" cy="3857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136211" y="1136212"/>
            <a:ext cx="9130423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F:\Adobe Photoshop CS4 Portable\подписи\Ерусланкин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09305" y="6767959"/>
            <a:ext cx="1357322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35280" y="7452320"/>
            <a:ext cx="3177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</a:rPr>
              <a:t>Директор </a:t>
            </a:r>
          </a:p>
          <a:p>
            <a:r>
              <a:rPr lang="ru-RU" sz="1400" dirty="0">
                <a:latin typeface="Times New Roman" pitchFamily="18" charset="0"/>
              </a:rPr>
              <a:t>ГБПОУ РМ «</a:t>
            </a:r>
            <a:r>
              <a:rPr lang="ru-RU" sz="1400" dirty="0" err="1">
                <a:latin typeface="Times New Roman" pitchFamily="18" charset="0"/>
              </a:rPr>
              <a:t>Кемлянский</a:t>
            </a:r>
            <a:r>
              <a:rPr lang="ru-RU" sz="1400" dirty="0">
                <a:latin typeface="Times New Roman" pitchFamily="18" charset="0"/>
              </a:rPr>
              <a:t> аграрный колледж»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56505" y="7715272"/>
            <a:ext cx="17171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Е. Н. </a:t>
            </a:r>
            <a:r>
              <a:rPr lang="ru-RU" sz="1400" dirty="0" err="1"/>
              <a:t>Ерусланкин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14422" y="2071670"/>
            <a:ext cx="447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604" y="2928926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endParaRPr lang="ru-RU" sz="1600" b="1" spc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604" y="500034"/>
            <a:ext cx="58579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РЕСПУБЛИКИ МОРДОВИЯ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ДИРЕКТОРОВ СРЕДНИХ ПРОФЕССИОНАЛЬНЫХ ОБРАЗОВАТЕЛЬНЫХ УЧРЕЖДЕНИЙ РЕСПУБЛИКИ МОРДОВИЯ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РМ «КЕМЛЯНСКИЙ АГРАРНЫЙ КОЛЛЕДЖ»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0240" y="8358214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с. </a:t>
            </a:r>
            <a:r>
              <a:rPr lang="ru-RU" sz="1600" dirty="0" err="1" smtClean="0"/>
              <a:t>Кемля</a:t>
            </a:r>
            <a:r>
              <a:rPr lang="ru-RU" sz="1600" dirty="0" smtClean="0"/>
              <a:t>, 2026г.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2918" y="3428992"/>
            <a:ext cx="55721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Парамоновой Софье Эдуардовне</a:t>
            </a:r>
          </a:p>
          <a:p>
            <a:pPr algn="ctr"/>
            <a:r>
              <a:rPr lang="ru-RU" sz="1600" dirty="0" smtClean="0"/>
              <a:t>студентке</a:t>
            </a:r>
          </a:p>
          <a:p>
            <a:pPr algn="ctr"/>
            <a:r>
              <a:rPr lang="ru-RU" sz="1600" dirty="0" smtClean="0"/>
              <a:t>ГБПОУ РМ «Саранский техникум пищевой и перерабатывающей  промышленности»</a:t>
            </a:r>
          </a:p>
          <a:p>
            <a:pPr algn="ctr"/>
            <a:r>
              <a:rPr lang="ru-RU" sz="1600" dirty="0" smtClean="0"/>
              <a:t>за участие</a:t>
            </a:r>
          </a:p>
          <a:p>
            <a:pPr algn="ctr"/>
            <a:r>
              <a:rPr lang="ru-RU" sz="1600" dirty="0" smtClean="0"/>
              <a:t>в Республиканском  конкурсе научно-исследовательских работ по дисциплинам «Биология», «Экология»</a:t>
            </a:r>
          </a:p>
          <a:p>
            <a:pPr algn="ctr"/>
            <a:r>
              <a:rPr lang="ru-RU" sz="1600" dirty="0" smtClean="0"/>
              <a:t>среди студентов средних профессиональных</a:t>
            </a:r>
          </a:p>
          <a:p>
            <a:pPr algn="ctr"/>
            <a:r>
              <a:rPr lang="ru-RU" sz="1600" dirty="0" smtClean="0"/>
              <a:t>образовательных учреждений Республики Мордовия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Руководитель: </a:t>
            </a:r>
            <a:r>
              <a:rPr lang="ru-RU" b="1" dirty="0" err="1" smtClean="0"/>
              <a:t>Милкова</a:t>
            </a:r>
            <a:r>
              <a:rPr lang="ru-RU" b="1" dirty="0" smtClean="0"/>
              <a:t> Наталья Анатольевна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0735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8992" y="5286374"/>
            <a:ext cx="6858000" cy="3857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136211" y="1136212"/>
            <a:ext cx="9130423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F:\Adobe Photoshop CS4 Portable\подписи\Ерусланкин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09305" y="6767959"/>
            <a:ext cx="1357322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35280" y="7452320"/>
            <a:ext cx="3177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</a:rPr>
              <a:t>Директор </a:t>
            </a:r>
          </a:p>
          <a:p>
            <a:r>
              <a:rPr lang="ru-RU" sz="1400" dirty="0">
                <a:latin typeface="Times New Roman" pitchFamily="18" charset="0"/>
              </a:rPr>
              <a:t>ГБПОУ РМ «</a:t>
            </a:r>
            <a:r>
              <a:rPr lang="ru-RU" sz="1400" dirty="0" err="1">
                <a:latin typeface="Times New Roman" pitchFamily="18" charset="0"/>
              </a:rPr>
              <a:t>Кемлянский</a:t>
            </a:r>
            <a:r>
              <a:rPr lang="ru-RU" sz="1400" dirty="0">
                <a:latin typeface="Times New Roman" pitchFamily="18" charset="0"/>
              </a:rPr>
              <a:t> аграрный колледж»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56505" y="7715272"/>
            <a:ext cx="17171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Е. Н. </a:t>
            </a:r>
            <a:r>
              <a:rPr lang="ru-RU" sz="1400" dirty="0" err="1"/>
              <a:t>Ерусланкин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14422" y="2071670"/>
            <a:ext cx="447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604" y="500034"/>
            <a:ext cx="58579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РЕСПУБЛИКИ МОРДОВИЯ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ДИРЕКТОРОВ СРЕДНИХ ПРОФЕССИОНАЛЬНЫХ ОБРАЗОВАТЕЛЬНЫХ УЧРЕЖДЕНИЙ РЕСПУБЛИКИ МОРДОВИЯ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РМ «КЕМЛЯНСКИЙ АГРАРНЫЙ КОЛЛЕДЖ»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0240" y="8358214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с. </a:t>
            </a:r>
            <a:r>
              <a:rPr lang="ru-RU" sz="1600" dirty="0" err="1" smtClean="0"/>
              <a:t>Кемля</a:t>
            </a:r>
            <a:r>
              <a:rPr lang="ru-RU" sz="1600" dirty="0" smtClean="0"/>
              <a:t>, 2026г.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2918" y="3428992"/>
            <a:ext cx="557216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Русеевой</a:t>
            </a:r>
            <a:r>
              <a:rPr lang="ru-RU" sz="2000" b="1" dirty="0" smtClean="0"/>
              <a:t> Валерии Геннадьевне</a:t>
            </a:r>
          </a:p>
          <a:p>
            <a:pPr algn="ctr"/>
            <a:r>
              <a:rPr lang="ru-RU" sz="1600" dirty="0" smtClean="0"/>
              <a:t>студентке</a:t>
            </a:r>
          </a:p>
          <a:p>
            <a:pPr algn="ctr"/>
            <a:r>
              <a:rPr lang="ru-RU" sz="1600" dirty="0" smtClean="0"/>
              <a:t>ГБПОУ РМ «</a:t>
            </a:r>
            <a:r>
              <a:rPr lang="ru-RU" sz="1600" dirty="0" err="1" smtClean="0"/>
              <a:t>Торбеевский</a:t>
            </a:r>
            <a:r>
              <a:rPr lang="ru-RU" sz="1600" dirty="0" smtClean="0"/>
              <a:t> колледж мясной и молочной промышленности им. </a:t>
            </a:r>
            <a:r>
              <a:rPr lang="ru-RU" sz="1600" dirty="0" err="1" smtClean="0"/>
              <a:t>Ю.В.Тутукова</a:t>
            </a:r>
            <a:r>
              <a:rPr lang="ru-RU" sz="1600" dirty="0" smtClean="0"/>
              <a:t>»</a:t>
            </a:r>
          </a:p>
          <a:p>
            <a:pPr algn="ctr"/>
            <a:r>
              <a:rPr lang="ru-RU" sz="1600" dirty="0" smtClean="0"/>
              <a:t>(</a:t>
            </a:r>
            <a:r>
              <a:rPr lang="ru-RU" sz="1600" dirty="0" err="1" smtClean="0"/>
              <a:t>Рузаевское</a:t>
            </a:r>
            <a:r>
              <a:rPr lang="ru-RU" sz="1600" dirty="0" smtClean="0"/>
              <a:t> отделение)</a:t>
            </a:r>
          </a:p>
          <a:p>
            <a:pPr algn="ctr"/>
            <a:r>
              <a:rPr lang="ru-RU" sz="1600" dirty="0" smtClean="0"/>
              <a:t>за участие</a:t>
            </a:r>
          </a:p>
          <a:p>
            <a:pPr algn="ctr"/>
            <a:r>
              <a:rPr lang="ru-RU" sz="1600" dirty="0" smtClean="0"/>
              <a:t>в Республиканском  конкурсе научно-исследовательских работ по дисциплинам «Биология», «Экология»</a:t>
            </a:r>
          </a:p>
          <a:p>
            <a:pPr algn="ctr"/>
            <a:r>
              <a:rPr lang="ru-RU" sz="1600" dirty="0" smtClean="0"/>
              <a:t>среди студентов средних профессиональных</a:t>
            </a:r>
          </a:p>
          <a:p>
            <a:pPr algn="ctr"/>
            <a:r>
              <a:rPr lang="ru-RU" sz="1600" dirty="0" smtClean="0"/>
              <a:t>образовательных учреждений Республики Мордовия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Руководитель: Жирова Инна Николаевна</a:t>
            </a:r>
          </a:p>
          <a:p>
            <a:pPr algn="ctr"/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28604" y="2928926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endParaRPr lang="ru-RU" sz="1600" b="1" spc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35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8992" y="5286374"/>
            <a:ext cx="6858000" cy="3857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136211" y="1136212"/>
            <a:ext cx="9130423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F:\Adobe Photoshop CS4 Portable\подписи\Ерусланкин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09305" y="6767959"/>
            <a:ext cx="1357322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35280" y="7452320"/>
            <a:ext cx="3177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</a:rPr>
              <a:t>Директор </a:t>
            </a:r>
          </a:p>
          <a:p>
            <a:r>
              <a:rPr lang="ru-RU" sz="1400" dirty="0">
                <a:latin typeface="Times New Roman" pitchFamily="18" charset="0"/>
              </a:rPr>
              <a:t>ГБПОУ РМ «</a:t>
            </a:r>
            <a:r>
              <a:rPr lang="ru-RU" sz="1400" dirty="0" err="1">
                <a:latin typeface="Times New Roman" pitchFamily="18" charset="0"/>
              </a:rPr>
              <a:t>Кемлянский</a:t>
            </a:r>
            <a:r>
              <a:rPr lang="ru-RU" sz="1400" dirty="0">
                <a:latin typeface="Times New Roman" pitchFamily="18" charset="0"/>
              </a:rPr>
              <a:t> аграрный колледж»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56505" y="7715272"/>
            <a:ext cx="17171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Е. Н. </a:t>
            </a:r>
            <a:r>
              <a:rPr lang="ru-RU" sz="1400" dirty="0" err="1"/>
              <a:t>Ерусланкин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14422" y="2071670"/>
            <a:ext cx="447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604" y="2928926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endParaRPr lang="ru-RU" sz="1600" b="1" spc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604" y="500034"/>
            <a:ext cx="58579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РЕСПУБЛИКИ МОРДОВИЯ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ДИРЕКТОРОВ СРЕДНИХ ПРОФЕССИОНАЛЬНЫХ ОБРАЗОВАТЕЛЬНЫХ УЧРЕЖДЕНИЙ РЕСПУБЛИКИ МОРДОВИЯ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РМ «КЕМЛЯНСКИЙ АГРАРНЫЙ КОЛЛЕДЖ»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0240" y="8358214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с. </a:t>
            </a:r>
            <a:r>
              <a:rPr lang="ru-RU" sz="1600" dirty="0" err="1" smtClean="0"/>
              <a:t>Кемля</a:t>
            </a:r>
            <a:r>
              <a:rPr lang="ru-RU" sz="1600" dirty="0" smtClean="0"/>
              <a:t>, 2026г.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2918" y="3428992"/>
            <a:ext cx="55721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Смирнову Кириллу Юрьевичу</a:t>
            </a:r>
          </a:p>
          <a:p>
            <a:pPr algn="ctr"/>
            <a:r>
              <a:rPr lang="ru-RU" sz="1600" dirty="0" smtClean="0"/>
              <a:t> студенту</a:t>
            </a:r>
          </a:p>
          <a:p>
            <a:pPr algn="ctr"/>
            <a:r>
              <a:rPr lang="ru-RU" sz="1600" dirty="0" smtClean="0"/>
              <a:t>ГБПОУ РМ «</a:t>
            </a:r>
            <a:r>
              <a:rPr lang="ru-RU" sz="1600" dirty="0" err="1" smtClean="0"/>
              <a:t>Темниковский</a:t>
            </a:r>
            <a:r>
              <a:rPr lang="ru-RU" sz="1600" dirty="0" smtClean="0"/>
              <a:t> сельскохозяйственный колледж»</a:t>
            </a:r>
          </a:p>
          <a:p>
            <a:pPr algn="ctr"/>
            <a:r>
              <a:rPr lang="ru-RU" sz="1600" dirty="0" smtClean="0"/>
              <a:t>за участие</a:t>
            </a:r>
          </a:p>
          <a:p>
            <a:pPr algn="ctr"/>
            <a:r>
              <a:rPr lang="ru-RU" sz="1600" dirty="0" smtClean="0"/>
              <a:t>в Республиканском  конкурсе научно-исследовательских работ по дисциплинам «Биология», «Экология»</a:t>
            </a:r>
          </a:p>
          <a:p>
            <a:pPr algn="ctr"/>
            <a:r>
              <a:rPr lang="ru-RU" sz="1600" dirty="0" smtClean="0"/>
              <a:t>среди студентов средних профессиональных</a:t>
            </a:r>
          </a:p>
          <a:p>
            <a:pPr algn="ctr"/>
            <a:r>
              <a:rPr lang="ru-RU" sz="1600" dirty="0" smtClean="0"/>
              <a:t>образовательных учреждений Республики Мордовия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Руководитель: Чернова Галина Ивановна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0735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8992" y="5286374"/>
            <a:ext cx="6858000" cy="3857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136211" y="1136212"/>
            <a:ext cx="9130423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F:\Adobe Photoshop CS4 Portable\подписи\Ерусланкин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09305" y="6767959"/>
            <a:ext cx="1357322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35280" y="7452320"/>
            <a:ext cx="3177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</a:rPr>
              <a:t>Директор </a:t>
            </a:r>
          </a:p>
          <a:p>
            <a:r>
              <a:rPr lang="ru-RU" sz="1400" dirty="0">
                <a:latin typeface="Times New Roman" pitchFamily="18" charset="0"/>
              </a:rPr>
              <a:t>ГБПОУ РМ «</a:t>
            </a:r>
            <a:r>
              <a:rPr lang="ru-RU" sz="1400" dirty="0" err="1">
                <a:latin typeface="Times New Roman" pitchFamily="18" charset="0"/>
              </a:rPr>
              <a:t>Кемлянский</a:t>
            </a:r>
            <a:r>
              <a:rPr lang="ru-RU" sz="1400" dirty="0">
                <a:latin typeface="Times New Roman" pitchFamily="18" charset="0"/>
              </a:rPr>
              <a:t> аграрный колледж»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56505" y="7715272"/>
            <a:ext cx="17171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Е. Н. </a:t>
            </a:r>
            <a:r>
              <a:rPr lang="ru-RU" sz="1400" dirty="0" err="1"/>
              <a:t>Ерусланкин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14422" y="2071670"/>
            <a:ext cx="447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604" y="2928926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endParaRPr lang="ru-RU" sz="1600" b="1" spc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604" y="500034"/>
            <a:ext cx="58579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РЕСПУБЛИКИ МОРДОВИЯ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ДИРЕКТОРОВ СРЕДНИХ ПРОФЕССИОНАЛЬНЫХ ОБРАЗОВАТЕЛЬНЫХ УЧРЕЖДЕНИЙ РЕСПУБЛИКИ МОРДОВИЯ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РМ «КЕМЛЯНСКИЙ АГРАРНЫЙ КОЛЛЕДЖ»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0240" y="8358214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с. </a:t>
            </a:r>
            <a:r>
              <a:rPr lang="ru-RU" sz="1600" dirty="0" err="1" smtClean="0"/>
              <a:t>Кемля</a:t>
            </a:r>
            <a:r>
              <a:rPr lang="ru-RU" sz="1600" dirty="0" smtClean="0"/>
              <a:t>, 2026г.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2918" y="3428992"/>
            <a:ext cx="557216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Трошкиной Полине Николаевне </a:t>
            </a:r>
          </a:p>
          <a:p>
            <a:pPr algn="ctr"/>
            <a:r>
              <a:rPr lang="ru-RU" sz="1600" dirty="0" smtClean="0"/>
              <a:t>студентке</a:t>
            </a:r>
          </a:p>
          <a:p>
            <a:pPr algn="ctr"/>
            <a:r>
              <a:rPr lang="ru-RU" sz="1600" dirty="0" smtClean="0"/>
              <a:t>ГБПОУ РМ «</a:t>
            </a:r>
            <a:r>
              <a:rPr lang="ru-RU" sz="1600" dirty="0" err="1" smtClean="0"/>
              <a:t>Ардатовский</a:t>
            </a:r>
            <a:r>
              <a:rPr lang="ru-RU" sz="1600" dirty="0" smtClean="0"/>
              <a:t>  аграрный техникум имени </a:t>
            </a:r>
            <a:endParaRPr lang="ru-RU" sz="1600" dirty="0" smtClean="0"/>
          </a:p>
          <a:p>
            <a:pPr algn="ctr"/>
            <a:r>
              <a:rPr lang="ru-RU" sz="1600" dirty="0" smtClean="0"/>
              <a:t>И</a:t>
            </a:r>
            <a:r>
              <a:rPr lang="ru-RU" sz="1600" dirty="0" smtClean="0"/>
              <a:t>. А. Пожарского»</a:t>
            </a:r>
          </a:p>
          <a:p>
            <a:pPr algn="ctr"/>
            <a:r>
              <a:rPr lang="ru-RU" sz="1600" dirty="0" smtClean="0"/>
              <a:t>за участие</a:t>
            </a:r>
          </a:p>
          <a:p>
            <a:pPr algn="ctr"/>
            <a:r>
              <a:rPr lang="ru-RU" sz="1600" dirty="0" smtClean="0"/>
              <a:t>в Республиканском  конкурсе научно-исследовательских работ по дисциплинам «Биология», «Экология»</a:t>
            </a:r>
          </a:p>
          <a:p>
            <a:pPr algn="ctr"/>
            <a:r>
              <a:rPr lang="ru-RU" sz="1600" dirty="0" smtClean="0"/>
              <a:t>среди студентов средних профессиональных</a:t>
            </a:r>
          </a:p>
          <a:p>
            <a:pPr algn="ctr"/>
            <a:r>
              <a:rPr lang="ru-RU" sz="1600" dirty="0" smtClean="0"/>
              <a:t>образовательных учреждений Республики Мордовия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Руководитель:</a:t>
            </a:r>
            <a:r>
              <a:rPr lang="ru-RU" dirty="0" smtClean="0"/>
              <a:t> </a:t>
            </a:r>
            <a:r>
              <a:rPr lang="ru-RU" b="1" dirty="0" smtClean="0"/>
              <a:t>Фомина </a:t>
            </a:r>
            <a:r>
              <a:rPr lang="ru-RU" b="1" dirty="0" err="1" smtClean="0"/>
              <a:t>Дарина</a:t>
            </a:r>
            <a:r>
              <a:rPr lang="ru-RU" b="1" dirty="0" smtClean="0"/>
              <a:t> Геннадьевна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0735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8992" y="5286374"/>
            <a:ext cx="6858000" cy="3857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136211" y="1136212"/>
            <a:ext cx="9130423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F:\Adobe Photoshop CS4 Portable\подписи\Ерусланкин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09305" y="6767959"/>
            <a:ext cx="1357322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35280" y="7452320"/>
            <a:ext cx="3177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</a:rPr>
              <a:t>Директор </a:t>
            </a:r>
          </a:p>
          <a:p>
            <a:r>
              <a:rPr lang="ru-RU" sz="1400" dirty="0">
                <a:latin typeface="Times New Roman" pitchFamily="18" charset="0"/>
              </a:rPr>
              <a:t>ГБПОУ РМ «</a:t>
            </a:r>
            <a:r>
              <a:rPr lang="ru-RU" sz="1400" dirty="0" err="1">
                <a:latin typeface="Times New Roman" pitchFamily="18" charset="0"/>
              </a:rPr>
              <a:t>Кемлянский</a:t>
            </a:r>
            <a:r>
              <a:rPr lang="ru-RU" sz="1400" dirty="0">
                <a:latin typeface="Times New Roman" pitchFamily="18" charset="0"/>
              </a:rPr>
              <a:t> аграрный колледж»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56505" y="7715272"/>
            <a:ext cx="17171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Е. Н. </a:t>
            </a:r>
            <a:r>
              <a:rPr lang="ru-RU" sz="1400" dirty="0" err="1"/>
              <a:t>Ерусланкин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14422" y="2071670"/>
            <a:ext cx="447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604" y="2928926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endParaRPr lang="ru-RU" sz="1600" b="1" spc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604" y="500034"/>
            <a:ext cx="58579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РЕСПУБЛИКИ МОРДОВИЯ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ДИРЕКТОРОВ СРЕДНИХ ПРОФЕССИОНАЛЬНЫХ ОБРАЗОВАТЕЛЬНЫХ УЧРЕЖДЕНИЙ РЕСПУБЛИКИ МОРДОВИЯ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РМ «КЕМЛЯНСКИЙ АГРАРНЫЙ КОЛЛЕДЖ»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0240" y="8358214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с. </a:t>
            </a:r>
            <a:r>
              <a:rPr lang="ru-RU" sz="1600" dirty="0" err="1" smtClean="0"/>
              <a:t>Кемля</a:t>
            </a:r>
            <a:r>
              <a:rPr lang="ru-RU" sz="1600" dirty="0" smtClean="0"/>
              <a:t>, 2026г.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2918" y="3428992"/>
            <a:ext cx="55721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Чашевич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Ульяне</a:t>
            </a:r>
            <a:r>
              <a:rPr lang="ru-RU" sz="2000" b="1" dirty="0" smtClean="0"/>
              <a:t> Викторовне</a:t>
            </a:r>
          </a:p>
          <a:p>
            <a:pPr algn="ctr"/>
            <a:r>
              <a:rPr lang="ru-RU" sz="1600" dirty="0" smtClean="0"/>
              <a:t> студентке</a:t>
            </a:r>
          </a:p>
          <a:p>
            <a:pPr algn="ctr"/>
            <a:r>
              <a:rPr lang="ru-RU" sz="1600" dirty="0" smtClean="0"/>
              <a:t>ГБПОУ РМ </a:t>
            </a:r>
            <a:r>
              <a:rPr lang="en-US" sz="1600" dirty="0" smtClean="0"/>
              <a:t>«</a:t>
            </a:r>
            <a:r>
              <a:rPr lang="en-US" sz="1600" dirty="0" err="1" smtClean="0"/>
              <a:t>Саранский</a:t>
            </a:r>
            <a:r>
              <a:rPr lang="en-US" sz="1600" dirty="0" smtClean="0"/>
              <a:t> </a:t>
            </a:r>
            <a:r>
              <a:rPr lang="en-US" sz="1600" dirty="0" err="1" smtClean="0"/>
              <a:t>строительный</a:t>
            </a:r>
            <a:r>
              <a:rPr lang="en-US" sz="1600" dirty="0" smtClean="0"/>
              <a:t> </a:t>
            </a:r>
            <a:r>
              <a:rPr lang="en-US" sz="1600" dirty="0" err="1" smtClean="0"/>
              <a:t>техникум</a:t>
            </a:r>
            <a:r>
              <a:rPr lang="en-US" sz="1600" dirty="0" smtClean="0"/>
              <a:t>»</a:t>
            </a:r>
            <a:endParaRPr lang="ru-RU" sz="1600" dirty="0" smtClean="0"/>
          </a:p>
          <a:p>
            <a:pPr algn="ctr"/>
            <a:r>
              <a:rPr lang="ru-RU" sz="1600" dirty="0" smtClean="0"/>
              <a:t>за участие</a:t>
            </a:r>
          </a:p>
          <a:p>
            <a:pPr algn="ctr"/>
            <a:r>
              <a:rPr lang="ru-RU" sz="1600" dirty="0" smtClean="0"/>
              <a:t>в Республиканском  конкурсе научно-исследовательских работ по дисциплинам «Биология», «Экология»</a:t>
            </a:r>
          </a:p>
          <a:p>
            <a:pPr algn="ctr"/>
            <a:r>
              <a:rPr lang="ru-RU" sz="1600" dirty="0" smtClean="0"/>
              <a:t>среди студентов средних профессиональных</a:t>
            </a:r>
          </a:p>
          <a:p>
            <a:pPr algn="ctr"/>
            <a:r>
              <a:rPr lang="ru-RU" sz="1600" dirty="0" smtClean="0"/>
              <a:t>образовательных учреждений Республики Мордовия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Руководитель: </a:t>
            </a:r>
            <a:r>
              <a:rPr lang="ru-RU" b="1" dirty="0" err="1" smtClean="0"/>
              <a:t>Чашевич</a:t>
            </a:r>
            <a:r>
              <a:rPr lang="ru-RU" b="1" dirty="0" smtClean="0"/>
              <a:t> Виктор </a:t>
            </a:r>
            <a:r>
              <a:rPr lang="ru-RU" b="1" dirty="0" err="1" smtClean="0"/>
              <a:t>Эдвардович</a:t>
            </a:r>
            <a:endParaRPr lang="ru-RU" b="1" dirty="0" smtClean="0"/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0735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8992" y="5286374"/>
            <a:ext cx="6858000" cy="3857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136211" y="1136212"/>
            <a:ext cx="9130423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F:\Adobe Photoshop CS4 Portable\подписи\Ерусланкин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09305" y="6767959"/>
            <a:ext cx="1357322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35280" y="7452320"/>
            <a:ext cx="3177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</a:rPr>
              <a:t>Директор </a:t>
            </a:r>
          </a:p>
          <a:p>
            <a:r>
              <a:rPr lang="ru-RU" sz="1400" dirty="0">
                <a:latin typeface="Times New Roman" pitchFamily="18" charset="0"/>
              </a:rPr>
              <a:t>ГБПОУ РМ «</a:t>
            </a:r>
            <a:r>
              <a:rPr lang="ru-RU" sz="1400" dirty="0" err="1">
                <a:latin typeface="Times New Roman" pitchFamily="18" charset="0"/>
              </a:rPr>
              <a:t>Кемлянский</a:t>
            </a:r>
            <a:r>
              <a:rPr lang="ru-RU" sz="1400" dirty="0">
                <a:latin typeface="Times New Roman" pitchFamily="18" charset="0"/>
              </a:rPr>
              <a:t> аграрный колледж»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56505" y="7715272"/>
            <a:ext cx="17171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Е. Н. </a:t>
            </a:r>
            <a:r>
              <a:rPr lang="ru-RU" sz="1400" dirty="0" err="1"/>
              <a:t>Ерусланкин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14422" y="2071670"/>
            <a:ext cx="447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604" y="2928926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endParaRPr lang="ru-RU" sz="1600" b="1" spc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604" y="500034"/>
            <a:ext cx="58579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РЕСПУБЛИКИ МОРДОВИЯ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ДИРЕКТОРОВ СРЕДНИХ ПРОФЕССИОНАЛЬНЫХ ОБРАЗОВАТЕЛЬНЫХ УЧРЕЖДЕНИЙ РЕСПУБЛИКИ МОРДОВИЯ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РМ «КЕМЛЯНСКИЙ АГРАРНЫЙ КОЛЛЕДЖ»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0240" y="8358214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с. </a:t>
            </a:r>
            <a:r>
              <a:rPr lang="ru-RU" sz="1600" dirty="0" err="1" smtClean="0"/>
              <a:t>Кемля</a:t>
            </a:r>
            <a:r>
              <a:rPr lang="ru-RU" sz="1600" dirty="0" smtClean="0"/>
              <a:t>, 2026г.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2918" y="3428992"/>
            <a:ext cx="55721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Честновой Валерии Вячеславовне </a:t>
            </a:r>
          </a:p>
          <a:p>
            <a:pPr algn="ctr"/>
            <a:r>
              <a:rPr lang="ru-RU" sz="1600" dirty="0" smtClean="0"/>
              <a:t>студентке</a:t>
            </a:r>
          </a:p>
          <a:p>
            <a:pPr algn="ctr"/>
            <a:r>
              <a:rPr lang="ru-RU" sz="1600" dirty="0" smtClean="0"/>
              <a:t>ГБПОУ РМ «</a:t>
            </a:r>
            <a:r>
              <a:rPr lang="ru-RU" sz="1600" dirty="0" err="1" smtClean="0"/>
              <a:t>Краснослободский</a:t>
            </a:r>
            <a:r>
              <a:rPr lang="ru-RU" sz="1600" dirty="0" smtClean="0"/>
              <a:t> аграрный техникум»</a:t>
            </a:r>
          </a:p>
          <a:p>
            <a:pPr algn="ctr"/>
            <a:r>
              <a:rPr lang="ru-RU" sz="1600" dirty="0" smtClean="0"/>
              <a:t>за участие</a:t>
            </a:r>
          </a:p>
          <a:p>
            <a:pPr algn="ctr"/>
            <a:r>
              <a:rPr lang="ru-RU" sz="1600" dirty="0" smtClean="0"/>
              <a:t>в Республиканском  конкурсе научно-исследовательских работ по дисциплинам «Биология», «Экология»</a:t>
            </a:r>
          </a:p>
          <a:p>
            <a:pPr algn="ctr"/>
            <a:r>
              <a:rPr lang="ru-RU" sz="1600" dirty="0" smtClean="0"/>
              <a:t>среди студентов средних профессиональных</a:t>
            </a:r>
          </a:p>
          <a:p>
            <a:pPr algn="ctr"/>
            <a:r>
              <a:rPr lang="ru-RU" sz="1600" dirty="0" smtClean="0"/>
              <a:t>образовательных учреждений Республики Мордовия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Руководитель:</a:t>
            </a:r>
            <a:r>
              <a:rPr lang="ru-RU" dirty="0" smtClean="0"/>
              <a:t> </a:t>
            </a:r>
            <a:r>
              <a:rPr lang="ru-RU" b="1" dirty="0" smtClean="0"/>
              <a:t>Селиванова Оксана Викторовна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0735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8992" y="5286374"/>
            <a:ext cx="6858000" cy="3857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136211" y="1136212"/>
            <a:ext cx="9130423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F:\Adobe Photoshop CS4 Portable\подписи\Ерусланкин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09305" y="6767959"/>
            <a:ext cx="1357322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35280" y="7452320"/>
            <a:ext cx="3177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</a:rPr>
              <a:t>Директор </a:t>
            </a:r>
          </a:p>
          <a:p>
            <a:r>
              <a:rPr lang="ru-RU" sz="1400" dirty="0">
                <a:latin typeface="Times New Roman" pitchFamily="18" charset="0"/>
              </a:rPr>
              <a:t>ГБПОУ РМ «</a:t>
            </a:r>
            <a:r>
              <a:rPr lang="ru-RU" sz="1400" dirty="0" err="1">
                <a:latin typeface="Times New Roman" pitchFamily="18" charset="0"/>
              </a:rPr>
              <a:t>Кемлянский</a:t>
            </a:r>
            <a:r>
              <a:rPr lang="ru-RU" sz="1400" dirty="0">
                <a:latin typeface="Times New Roman" pitchFamily="18" charset="0"/>
              </a:rPr>
              <a:t> аграрный колледж»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56505" y="7715272"/>
            <a:ext cx="17171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Е. Н. </a:t>
            </a:r>
            <a:r>
              <a:rPr lang="ru-RU" sz="1400" dirty="0" err="1"/>
              <a:t>Ерусланкин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14422" y="2071670"/>
            <a:ext cx="447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604" y="2928926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endParaRPr lang="ru-RU" sz="1600" b="1" spc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604" y="500034"/>
            <a:ext cx="58579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РЕСПУБЛИКИ МОРДОВИЯ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ДИРЕКТОРОВ СРЕДНИХ ПРОФЕССИОНАЛЬНЫХ ОБРАЗОВАТЕЛЬНЫХ УЧРЕЖДЕНИЙ РЕСПУБЛИКИ МОРДОВИЯ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РМ «КЕМЛЯНСКИЙ АГРАРНЫЙ КОЛЛЕДЖ»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0240" y="8358214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с. </a:t>
            </a:r>
            <a:r>
              <a:rPr lang="ru-RU" sz="1600" dirty="0" err="1" smtClean="0"/>
              <a:t>Кемля</a:t>
            </a:r>
            <a:r>
              <a:rPr lang="ru-RU" sz="1600" dirty="0" smtClean="0"/>
              <a:t>, 2026г.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2918" y="3428992"/>
            <a:ext cx="557216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Шониной</a:t>
            </a:r>
            <a:r>
              <a:rPr lang="ru-RU" sz="2000" b="1" dirty="0" smtClean="0"/>
              <a:t> Анастасии Дмитриевне </a:t>
            </a:r>
          </a:p>
          <a:p>
            <a:pPr algn="ctr"/>
            <a:r>
              <a:rPr lang="ru-RU" sz="1600" dirty="0" smtClean="0"/>
              <a:t>студентке</a:t>
            </a:r>
          </a:p>
          <a:p>
            <a:pPr algn="ctr"/>
            <a:r>
              <a:rPr lang="ru-RU" sz="1600" dirty="0" smtClean="0"/>
              <a:t>ГБПОУ РМ «Саранский государственный промышленно-экономический  колледж»</a:t>
            </a:r>
          </a:p>
          <a:p>
            <a:pPr algn="ctr"/>
            <a:r>
              <a:rPr lang="ru-RU" sz="1600" dirty="0" smtClean="0"/>
              <a:t>за участие</a:t>
            </a:r>
          </a:p>
          <a:p>
            <a:pPr algn="ctr"/>
            <a:r>
              <a:rPr lang="ru-RU" sz="1600" dirty="0" smtClean="0"/>
              <a:t>в Республиканском  конкурсе научно-исследовательских работ по дисциплинам «Биология», «Экология»</a:t>
            </a:r>
          </a:p>
          <a:p>
            <a:pPr algn="ctr"/>
            <a:r>
              <a:rPr lang="ru-RU" sz="1600" dirty="0" smtClean="0"/>
              <a:t>среди студентов средних профессиональных</a:t>
            </a:r>
          </a:p>
          <a:p>
            <a:pPr algn="ctr"/>
            <a:r>
              <a:rPr lang="ru-RU" sz="1600" dirty="0" smtClean="0"/>
              <a:t>образовательных учреждений Республики Мордовия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Руководитель:</a:t>
            </a:r>
            <a:r>
              <a:rPr lang="ru-RU" dirty="0" smtClean="0"/>
              <a:t> </a:t>
            </a:r>
            <a:r>
              <a:rPr lang="ru-RU" b="1" dirty="0" smtClean="0"/>
              <a:t>Макарова Светлана Николаевна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0735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8992" y="5286374"/>
            <a:ext cx="6858000" cy="3857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136211" y="1136212"/>
            <a:ext cx="9130423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F:\Adobe Photoshop CS4 Portable\подписи\Ерусланкин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09305" y="6767959"/>
            <a:ext cx="1357322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35280" y="7452320"/>
            <a:ext cx="3177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</a:rPr>
              <a:t>Директор </a:t>
            </a:r>
          </a:p>
          <a:p>
            <a:r>
              <a:rPr lang="ru-RU" sz="1400" dirty="0">
                <a:latin typeface="Times New Roman" pitchFamily="18" charset="0"/>
              </a:rPr>
              <a:t>ГБПОУ РМ «</a:t>
            </a:r>
            <a:r>
              <a:rPr lang="ru-RU" sz="1400" dirty="0" err="1">
                <a:latin typeface="Times New Roman" pitchFamily="18" charset="0"/>
              </a:rPr>
              <a:t>Кемлянский</a:t>
            </a:r>
            <a:r>
              <a:rPr lang="ru-RU" sz="1400" dirty="0">
                <a:latin typeface="Times New Roman" pitchFamily="18" charset="0"/>
              </a:rPr>
              <a:t> аграрный колледж»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56505" y="7715272"/>
            <a:ext cx="17171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Е. Н. </a:t>
            </a:r>
            <a:r>
              <a:rPr lang="ru-RU" sz="1400" dirty="0" err="1"/>
              <a:t>Ерусланкин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14422" y="2071670"/>
            <a:ext cx="447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604" y="2928926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endParaRPr lang="ru-RU" sz="1600" b="1" spc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604" y="500034"/>
            <a:ext cx="58579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РЕСПУБЛИКИ МОРДОВИЯ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ДИРЕКТОРОВ СРЕДНИХ ПРОФЕССИОНАЛЬНЫХ ОБРАЗОВАТЕЛЬНЫХ УЧРЕЖДЕНИЙ РЕСПУБЛИКИ МОРДОВИЯ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РМ «КЕМЛЯНСКИЙ АГРАРНЫЙ КОЛЛЕДЖ»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0240" y="8358214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с. </a:t>
            </a:r>
            <a:r>
              <a:rPr lang="ru-RU" sz="1600" dirty="0" err="1" smtClean="0"/>
              <a:t>Кемля</a:t>
            </a:r>
            <a:r>
              <a:rPr lang="ru-RU" sz="1600" dirty="0" smtClean="0"/>
              <a:t>, 2026г.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2918" y="3428992"/>
            <a:ext cx="55721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Асманкиной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Снежане</a:t>
            </a:r>
            <a:r>
              <a:rPr lang="ru-RU" sz="2000" b="1" dirty="0" smtClean="0"/>
              <a:t> Сергеевне</a:t>
            </a:r>
          </a:p>
          <a:p>
            <a:pPr algn="ctr"/>
            <a:r>
              <a:rPr lang="ru-RU" sz="1600" dirty="0" smtClean="0"/>
              <a:t>студентке</a:t>
            </a:r>
          </a:p>
          <a:p>
            <a:pPr algn="ctr"/>
            <a:r>
              <a:rPr lang="ru-RU" sz="1600" dirty="0" smtClean="0"/>
              <a:t>ГБПОУ РМ «Саранский строительный техникум»</a:t>
            </a:r>
          </a:p>
          <a:p>
            <a:pPr algn="ctr"/>
            <a:r>
              <a:rPr lang="ru-RU" sz="1600" dirty="0" smtClean="0"/>
              <a:t>за участие</a:t>
            </a:r>
          </a:p>
          <a:p>
            <a:pPr algn="ctr"/>
            <a:r>
              <a:rPr lang="ru-RU" sz="1600" dirty="0" smtClean="0"/>
              <a:t> в Республиканском  конкурсе научно-исследовательских работ по дисциплинам «Биология», «Экология»</a:t>
            </a:r>
          </a:p>
          <a:p>
            <a:pPr algn="ctr"/>
            <a:r>
              <a:rPr lang="ru-RU" sz="1600" dirty="0" smtClean="0"/>
              <a:t>среди студентов средних профессиональных</a:t>
            </a:r>
          </a:p>
          <a:p>
            <a:pPr algn="ctr"/>
            <a:r>
              <a:rPr lang="ru-RU" sz="1600" dirty="0" smtClean="0"/>
              <a:t>образовательных учреждений Республики Мордовия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Руководитель: Агеева Оксана Васильевна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0735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8992" y="5286374"/>
            <a:ext cx="6858000" cy="3857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136211" y="1136212"/>
            <a:ext cx="9130423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F:\Adobe Photoshop CS4 Portable\подписи\Ерусланкин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09305" y="6767959"/>
            <a:ext cx="1357322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35280" y="7452320"/>
            <a:ext cx="3177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</a:rPr>
              <a:t>Директор </a:t>
            </a:r>
          </a:p>
          <a:p>
            <a:r>
              <a:rPr lang="ru-RU" sz="1400" dirty="0">
                <a:latin typeface="Times New Roman" pitchFamily="18" charset="0"/>
              </a:rPr>
              <a:t>ГБПОУ РМ «</a:t>
            </a:r>
            <a:r>
              <a:rPr lang="ru-RU" sz="1400" dirty="0" err="1">
                <a:latin typeface="Times New Roman" pitchFamily="18" charset="0"/>
              </a:rPr>
              <a:t>Кемлянский</a:t>
            </a:r>
            <a:r>
              <a:rPr lang="ru-RU" sz="1400" dirty="0">
                <a:latin typeface="Times New Roman" pitchFamily="18" charset="0"/>
              </a:rPr>
              <a:t> аграрный колледж»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56505" y="7715272"/>
            <a:ext cx="17171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Е. Н. </a:t>
            </a:r>
            <a:r>
              <a:rPr lang="ru-RU" sz="1400" dirty="0" err="1"/>
              <a:t>Ерусланкин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14422" y="2071670"/>
            <a:ext cx="447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604" y="2928926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endParaRPr lang="ru-RU" sz="1600" b="1" spc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604" y="500034"/>
            <a:ext cx="58579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РЕСПУБЛИКИ МОРДОВИЯ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ДИРЕКТОРОВ СРЕДНИХ ПРОФЕССИОНАЛЬНЫХ ОБРАЗОВАТЕЛЬНЫХ УЧРЕЖДЕНИЙ РЕСПУБЛИКИ МОРДОВИЯ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РМ «КЕМЛЯНСКИЙ АГРАРНЫЙ КОЛЛЕДЖ»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0240" y="8358214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с. </a:t>
            </a:r>
            <a:r>
              <a:rPr lang="ru-RU" sz="1600" dirty="0" err="1" smtClean="0"/>
              <a:t>Кемля</a:t>
            </a:r>
            <a:r>
              <a:rPr lang="ru-RU" sz="1600" dirty="0" smtClean="0"/>
              <a:t>, 2026г.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2918" y="3428992"/>
            <a:ext cx="55721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Байчурину Вячеславу Алексеевичу</a:t>
            </a:r>
          </a:p>
          <a:p>
            <a:pPr algn="ctr"/>
            <a:r>
              <a:rPr lang="ru-RU" sz="1600" dirty="0" smtClean="0"/>
              <a:t>студенту</a:t>
            </a:r>
          </a:p>
          <a:p>
            <a:pPr algn="ctr"/>
            <a:r>
              <a:rPr lang="ru-RU" sz="1600" dirty="0" smtClean="0"/>
              <a:t>ГБПОУ РМ «Саранский политехнический техникум» </a:t>
            </a:r>
          </a:p>
          <a:p>
            <a:pPr algn="ctr"/>
            <a:r>
              <a:rPr lang="ru-RU" sz="1600" dirty="0" smtClean="0"/>
              <a:t>за участие</a:t>
            </a:r>
          </a:p>
          <a:p>
            <a:pPr algn="ctr"/>
            <a:r>
              <a:rPr lang="ru-RU" sz="1600" dirty="0" smtClean="0"/>
              <a:t>в Республиканском  конкурсе научно-исследовательских работ по дисциплинам «Биология», «Экология»</a:t>
            </a:r>
          </a:p>
          <a:p>
            <a:pPr algn="ctr"/>
            <a:r>
              <a:rPr lang="ru-RU" sz="1600" dirty="0" smtClean="0"/>
              <a:t>среди студентов средних профессиональных</a:t>
            </a:r>
          </a:p>
          <a:p>
            <a:pPr algn="ctr"/>
            <a:r>
              <a:rPr lang="ru-RU" sz="1600" dirty="0" smtClean="0"/>
              <a:t>образовательных учреждений Республики Мордовия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Руководитель:</a:t>
            </a:r>
            <a:r>
              <a:rPr lang="ru-RU" dirty="0" smtClean="0"/>
              <a:t> </a:t>
            </a:r>
            <a:r>
              <a:rPr lang="ru-RU" b="1" dirty="0" smtClean="0"/>
              <a:t>Денисова</a:t>
            </a:r>
            <a:r>
              <a:rPr lang="ru-RU" dirty="0" smtClean="0"/>
              <a:t> </a:t>
            </a:r>
            <a:r>
              <a:rPr lang="ru-RU" b="1" dirty="0" smtClean="0"/>
              <a:t>Галина Ивановна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0735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8992" y="5286374"/>
            <a:ext cx="6858000" cy="3857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136211" y="1136212"/>
            <a:ext cx="9130423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F:\Adobe Photoshop CS4 Portable\подписи\Ерусланкин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09305" y="6767959"/>
            <a:ext cx="1357322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35280" y="7452320"/>
            <a:ext cx="3177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</a:rPr>
              <a:t>Директор </a:t>
            </a:r>
          </a:p>
          <a:p>
            <a:r>
              <a:rPr lang="ru-RU" sz="1400" dirty="0">
                <a:latin typeface="Times New Roman" pitchFamily="18" charset="0"/>
              </a:rPr>
              <a:t>ГБПОУ РМ «</a:t>
            </a:r>
            <a:r>
              <a:rPr lang="ru-RU" sz="1400" dirty="0" err="1">
                <a:latin typeface="Times New Roman" pitchFamily="18" charset="0"/>
              </a:rPr>
              <a:t>Кемлянский</a:t>
            </a:r>
            <a:r>
              <a:rPr lang="ru-RU" sz="1400" dirty="0">
                <a:latin typeface="Times New Roman" pitchFamily="18" charset="0"/>
              </a:rPr>
              <a:t> аграрный колледж»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56505" y="7715272"/>
            <a:ext cx="17171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Е. Н. </a:t>
            </a:r>
            <a:r>
              <a:rPr lang="ru-RU" sz="1400" dirty="0" err="1"/>
              <a:t>Ерусланкин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14422" y="2071670"/>
            <a:ext cx="447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604" y="2928926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endParaRPr lang="ru-RU" sz="1600" b="1" spc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604" y="500034"/>
            <a:ext cx="58579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РЕСПУБЛИКИ МОРДОВИЯ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ДИРЕКТОРОВ СРЕДНИХ ПРОФЕССИОНАЛЬНЫХ ОБРАЗОВАТЕЛЬНЫХ УЧРЕЖДЕНИЙ РЕСПУБЛИКИ МОРДОВИЯ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РМ «КЕМЛЯНСКИЙ АГРАРНЫЙ КОЛЛЕДЖ»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0240" y="8358214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с. </a:t>
            </a:r>
            <a:r>
              <a:rPr lang="ru-RU" sz="1600" dirty="0" err="1" smtClean="0"/>
              <a:t>Кемля</a:t>
            </a:r>
            <a:r>
              <a:rPr lang="ru-RU" sz="1600" dirty="0" smtClean="0"/>
              <a:t>, 2026г.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2918" y="3428992"/>
            <a:ext cx="557216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Игнатьевой Анастасии Евгеньевне </a:t>
            </a:r>
          </a:p>
          <a:p>
            <a:pPr algn="ctr"/>
            <a:r>
              <a:rPr lang="ru-RU" sz="1600" dirty="0" smtClean="0"/>
              <a:t>студентке</a:t>
            </a:r>
          </a:p>
          <a:p>
            <a:pPr algn="ctr"/>
            <a:r>
              <a:rPr lang="ru-RU" sz="1600" dirty="0" smtClean="0"/>
              <a:t>ГБПОУ РМ «Саранский техникум пищевой и перерабатывающей промышленности» </a:t>
            </a:r>
          </a:p>
          <a:p>
            <a:pPr algn="ctr"/>
            <a:r>
              <a:rPr lang="ru-RU" sz="1600" dirty="0" smtClean="0"/>
              <a:t>за участие</a:t>
            </a:r>
          </a:p>
          <a:p>
            <a:pPr algn="ctr"/>
            <a:r>
              <a:rPr lang="ru-RU" sz="1600" dirty="0" smtClean="0"/>
              <a:t>в Республиканском  конкурсе научно-исследовательских работ по дисциплинам «Биология», «Экология»</a:t>
            </a:r>
          </a:p>
          <a:p>
            <a:pPr algn="ctr"/>
            <a:r>
              <a:rPr lang="ru-RU" sz="1600" dirty="0" smtClean="0"/>
              <a:t>среди студентов средних профессиональных</a:t>
            </a:r>
          </a:p>
          <a:p>
            <a:pPr algn="ctr"/>
            <a:r>
              <a:rPr lang="ru-RU" sz="1600" dirty="0" smtClean="0"/>
              <a:t>образовательных учреждений Республики Мордовия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Руководитель:</a:t>
            </a:r>
            <a:r>
              <a:rPr lang="ru-RU" dirty="0" smtClean="0"/>
              <a:t> </a:t>
            </a:r>
            <a:r>
              <a:rPr lang="ru-RU" b="1" dirty="0" smtClean="0"/>
              <a:t>Волкова</a:t>
            </a:r>
            <a:r>
              <a:rPr lang="ru-RU" dirty="0" smtClean="0"/>
              <a:t> </a:t>
            </a:r>
            <a:r>
              <a:rPr lang="ru-RU" b="1" dirty="0" smtClean="0"/>
              <a:t>Анастасия Александровна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0735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8992" y="5286374"/>
            <a:ext cx="6858000" cy="3857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750255" y="535746"/>
            <a:ext cx="1035851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F:\Adobe Photoshop CS4 Portable\подписи\Ерусланкин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09305" y="6767959"/>
            <a:ext cx="1357322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35280" y="7452320"/>
            <a:ext cx="3177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</a:rPr>
              <a:t>Директор </a:t>
            </a:r>
          </a:p>
          <a:p>
            <a:r>
              <a:rPr lang="ru-RU" sz="1400" dirty="0">
                <a:latin typeface="Times New Roman" pitchFamily="18" charset="0"/>
              </a:rPr>
              <a:t>ГБПОУ РМ «</a:t>
            </a:r>
            <a:r>
              <a:rPr lang="ru-RU" sz="1400" dirty="0" err="1">
                <a:latin typeface="Times New Roman" pitchFamily="18" charset="0"/>
              </a:rPr>
              <a:t>Кемлянский</a:t>
            </a:r>
            <a:r>
              <a:rPr lang="ru-RU" sz="1400" dirty="0">
                <a:latin typeface="Times New Roman" pitchFamily="18" charset="0"/>
              </a:rPr>
              <a:t> аграрный колледж»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56505" y="7715272"/>
            <a:ext cx="17171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Е. Н. </a:t>
            </a:r>
            <a:r>
              <a:rPr lang="ru-RU" sz="1400" dirty="0" err="1"/>
              <a:t>Ерусланкин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85860" y="857224"/>
            <a:ext cx="447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480" y="1643042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endParaRPr lang="ru-RU" sz="1600" b="1" spc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0042" y="-500098"/>
            <a:ext cx="58579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РЕСПУБЛИКИ МОРДОВИЯ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ДИРЕКТОРОВ СРЕДНИХ ПРОФЕССИОНАЛЬНЫХ ОБРАЗОВАТЕЛЬНЫХ УЧРЕЖДЕНИЙ РЕСПУБЛИКИ МОРДОВИЯ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РМ «КЕМЛЯНСКИЙ АГРАРНЫЙ КОЛЛЕДЖ»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0240" y="8358214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с. </a:t>
            </a:r>
            <a:r>
              <a:rPr lang="ru-RU" sz="1600" dirty="0" err="1" smtClean="0"/>
              <a:t>Кемля</a:t>
            </a:r>
            <a:r>
              <a:rPr lang="ru-RU" sz="1600" dirty="0" smtClean="0"/>
              <a:t>, 2026г.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14356" y="2214546"/>
            <a:ext cx="55721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Канину Евгению Яковлевичу </a:t>
            </a:r>
          </a:p>
          <a:p>
            <a:pPr algn="ctr"/>
            <a:r>
              <a:rPr lang="ru-RU" sz="1600" dirty="0" smtClean="0"/>
              <a:t>студенту</a:t>
            </a:r>
          </a:p>
          <a:p>
            <a:pPr algn="ctr"/>
            <a:r>
              <a:rPr lang="ru-RU" sz="1600" dirty="0" smtClean="0"/>
              <a:t>ГБПОУ РМ «</a:t>
            </a:r>
            <a:r>
              <a:rPr lang="ru-RU" sz="1600" dirty="0" err="1" smtClean="0"/>
              <a:t>Краснослободский</a:t>
            </a:r>
            <a:r>
              <a:rPr lang="ru-RU" sz="1600" dirty="0" smtClean="0"/>
              <a:t> аграрный техникум»</a:t>
            </a:r>
          </a:p>
          <a:p>
            <a:pPr algn="ctr"/>
            <a:r>
              <a:rPr lang="ru-RU" sz="1600" dirty="0" smtClean="0"/>
              <a:t>за </a:t>
            </a:r>
            <a:r>
              <a:rPr lang="ru-RU" sz="1600" dirty="0" smtClean="0"/>
              <a:t>участие</a:t>
            </a:r>
          </a:p>
          <a:p>
            <a:pPr algn="ctr"/>
            <a:r>
              <a:rPr lang="ru-RU" sz="1600" dirty="0" smtClean="0"/>
              <a:t>в Республиканском  конкурсе научно-исследовательских работ по дисциплинам «Биология», «Экология»</a:t>
            </a:r>
          </a:p>
          <a:p>
            <a:pPr algn="ctr"/>
            <a:r>
              <a:rPr lang="ru-RU" sz="1600" dirty="0" smtClean="0"/>
              <a:t>среди студентов средних профессиональных</a:t>
            </a:r>
          </a:p>
          <a:p>
            <a:pPr algn="ctr"/>
            <a:r>
              <a:rPr lang="ru-RU" sz="1600" dirty="0" smtClean="0"/>
              <a:t>образовательных учреждений Республики Мордовия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Руководитель:</a:t>
            </a:r>
            <a:r>
              <a:rPr lang="ru-RU" dirty="0" smtClean="0"/>
              <a:t> </a:t>
            </a:r>
            <a:r>
              <a:rPr lang="ru-RU" b="1" dirty="0" smtClean="0"/>
              <a:t>Косарева Антонина Николаевна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0735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8992" y="5286374"/>
            <a:ext cx="6858000" cy="3857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136211" y="1136212"/>
            <a:ext cx="9130423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F:\Adobe Photoshop CS4 Portable\подписи\Ерусланкин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09305" y="6767959"/>
            <a:ext cx="1357322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35280" y="7452320"/>
            <a:ext cx="3177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</a:rPr>
              <a:t>Директор </a:t>
            </a:r>
          </a:p>
          <a:p>
            <a:r>
              <a:rPr lang="ru-RU" sz="1400" dirty="0">
                <a:latin typeface="Times New Roman" pitchFamily="18" charset="0"/>
              </a:rPr>
              <a:t>ГБПОУ РМ «</a:t>
            </a:r>
            <a:r>
              <a:rPr lang="ru-RU" sz="1400" dirty="0" err="1">
                <a:latin typeface="Times New Roman" pitchFamily="18" charset="0"/>
              </a:rPr>
              <a:t>Кемлянский</a:t>
            </a:r>
            <a:r>
              <a:rPr lang="ru-RU" sz="1400" dirty="0">
                <a:latin typeface="Times New Roman" pitchFamily="18" charset="0"/>
              </a:rPr>
              <a:t> аграрный колледж»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56505" y="7715272"/>
            <a:ext cx="17171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Е. Н. </a:t>
            </a:r>
            <a:r>
              <a:rPr lang="ru-RU" sz="1400" dirty="0" err="1"/>
              <a:t>Ерусланкин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14422" y="2071670"/>
            <a:ext cx="447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604" y="2928926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endParaRPr lang="ru-RU" sz="1600" b="1" spc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604" y="500034"/>
            <a:ext cx="58579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РЕСПУБЛИКИ МОРДОВИЯ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ДИРЕКТОРОВ СРЕДНИХ ПРОФЕССИОНАЛЬНЫХ ОБРАЗОВАТЕЛЬНЫХ УЧРЕЖДЕНИЙ РЕСПУБЛИКИ МОРДОВИЯ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РМ «КЕМЛЯНСКИЙ АГРАРНЫЙ КОЛЛЕДЖ»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0240" y="8358214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с. </a:t>
            </a:r>
            <a:r>
              <a:rPr lang="ru-RU" sz="1600" dirty="0" err="1" smtClean="0"/>
              <a:t>Кемля</a:t>
            </a:r>
            <a:r>
              <a:rPr lang="ru-RU" sz="1600" dirty="0" smtClean="0"/>
              <a:t>, 2026г.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2918" y="3428992"/>
            <a:ext cx="55721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Любимкину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Артемию</a:t>
            </a:r>
            <a:r>
              <a:rPr lang="ru-RU" sz="2000" b="1" dirty="0" smtClean="0"/>
              <a:t> Николаевичу </a:t>
            </a:r>
          </a:p>
          <a:p>
            <a:pPr algn="ctr"/>
            <a:r>
              <a:rPr lang="ru-RU" sz="1600" dirty="0" smtClean="0"/>
              <a:t>студенту</a:t>
            </a:r>
          </a:p>
          <a:p>
            <a:pPr algn="ctr"/>
            <a:r>
              <a:rPr lang="ru-RU" sz="1600" dirty="0" smtClean="0"/>
              <a:t>ГАПОУ РМ «Саранский автомеханический техникум»</a:t>
            </a:r>
          </a:p>
          <a:p>
            <a:pPr algn="ctr"/>
            <a:r>
              <a:rPr lang="ru-RU" sz="1600" dirty="0" smtClean="0"/>
              <a:t>за участие</a:t>
            </a:r>
          </a:p>
          <a:p>
            <a:pPr algn="ctr"/>
            <a:r>
              <a:rPr lang="ru-RU" sz="1600" dirty="0" smtClean="0"/>
              <a:t>в Республиканском  конкурсе научно-исследовательских работ по дисциплинам «Биология», «Экология»</a:t>
            </a:r>
          </a:p>
          <a:p>
            <a:pPr algn="ctr"/>
            <a:r>
              <a:rPr lang="ru-RU" sz="1600" dirty="0" smtClean="0"/>
              <a:t>среди студентов средних профессиональных</a:t>
            </a:r>
          </a:p>
          <a:p>
            <a:pPr algn="ctr"/>
            <a:r>
              <a:rPr lang="ru-RU" sz="1600" dirty="0" smtClean="0"/>
              <a:t>образовательных учреждений Республики Мордовия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Руководитель:</a:t>
            </a:r>
            <a:r>
              <a:rPr lang="ru-RU" dirty="0" smtClean="0"/>
              <a:t> </a:t>
            </a:r>
            <a:r>
              <a:rPr lang="ru-RU" b="1" dirty="0" err="1" smtClean="0"/>
              <a:t>Гнилова</a:t>
            </a:r>
            <a:r>
              <a:rPr lang="ru-RU" b="1" dirty="0" smtClean="0"/>
              <a:t> Юлия Вячеславовна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0735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8992" y="5286374"/>
            <a:ext cx="6858000" cy="3857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136211" y="1136212"/>
            <a:ext cx="9130423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F:\Adobe Photoshop CS4 Portable\подписи\Ерусланкин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09305" y="6767959"/>
            <a:ext cx="1357322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35280" y="7452320"/>
            <a:ext cx="3177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</a:rPr>
              <a:t>Директор </a:t>
            </a:r>
          </a:p>
          <a:p>
            <a:r>
              <a:rPr lang="ru-RU" sz="1400" dirty="0">
                <a:latin typeface="Times New Roman" pitchFamily="18" charset="0"/>
              </a:rPr>
              <a:t>ГБПОУ РМ «</a:t>
            </a:r>
            <a:r>
              <a:rPr lang="ru-RU" sz="1400" dirty="0" err="1">
                <a:latin typeface="Times New Roman" pitchFamily="18" charset="0"/>
              </a:rPr>
              <a:t>Кемлянский</a:t>
            </a:r>
            <a:r>
              <a:rPr lang="ru-RU" sz="1400" dirty="0">
                <a:latin typeface="Times New Roman" pitchFamily="18" charset="0"/>
              </a:rPr>
              <a:t> аграрный колледж»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56505" y="7715272"/>
            <a:ext cx="17171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Е. Н. </a:t>
            </a:r>
            <a:r>
              <a:rPr lang="ru-RU" sz="1400" dirty="0" err="1"/>
              <a:t>Ерусланкин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14422" y="2071670"/>
            <a:ext cx="447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604" y="2928926"/>
            <a:ext cx="5929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endParaRPr lang="ru-RU" sz="2400" spc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spc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604" y="500034"/>
            <a:ext cx="58579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РЕСПУБЛИКИ МОРДОВИЯ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ДИРЕКТОРОВ СРЕДНИХ ПРОФЕССИОНАЛЬНЫХ ОБРАЗОВАТЕЛЬНЫХ УЧРЕЖДЕНИЙ РЕСПУБЛИКИ МОРДОВИЯ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РМ «КЕМЛЯНСКИЙ АГРАРНЫЙ КОЛЛЕДЖ»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0240" y="8358214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с. </a:t>
            </a:r>
            <a:r>
              <a:rPr lang="ru-RU" sz="1600" dirty="0" err="1" smtClean="0"/>
              <a:t>Кемля</a:t>
            </a:r>
            <a:r>
              <a:rPr lang="ru-RU" sz="1600" dirty="0" smtClean="0"/>
              <a:t>, 2026г.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2918" y="3428992"/>
            <a:ext cx="557216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Зеткиной</a:t>
            </a:r>
            <a:r>
              <a:rPr lang="ru-RU" sz="2000" b="1" dirty="0" smtClean="0"/>
              <a:t> Александре Владиславовне</a:t>
            </a:r>
          </a:p>
          <a:p>
            <a:pPr algn="ctr"/>
            <a:r>
              <a:rPr lang="ru-RU" sz="1600" dirty="0" smtClean="0"/>
              <a:t>студентке</a:t>
            </a:r>
          </a:p>
          <a:p>
            <a:pPr algn="ctr"/>
            <a:r>
              <a:rPr lang="ru-RU" sz="1600" dirty="0" smtClean="0"/>
              <a:t>ГБПОУ РМ «Саранский медицинский колледж»</a:t>
            </a:r>
          </a:p>
          <a:p>
            <a:pPr algn="ctr"/>
            <a:r>
              <a:rPr lang="ru-RU" sz="1600" dirty="0" smtClean="0"/>
              <a:t>за участие</a:t>
            </a:r>
          </a:p>
          <a:p>
            <a:pPr algn="ctr"/>
            <a:r>
              <a:rPr lang="ru-RU" sz="1600" dirty="0" smtClean="0"/>
              <a:t>в Республиканском  конкурсе научно-исследовательских работ по дисциплинам «Биология», «Экология»</a:t>
            </a:r>
          </a:p>
          <a:p>
            <a:pPr algn="ctr"/>
            <a:r>
              <a:rPr lang="ru-RU" sz="1600" dirty="0" smtClean="0"/>
              <a:t>среди студентов средних профессиональных</a:t>
            </a:r>
          </a:p>
          <a:p>
            <a:pPr algn="ctr"/>
            <a:r>
              <a:rPr lang="ru-RU" sz="1600" dirty="0" smtClean="0"/>
              <a:t>образовательных учреждений Республики Мордовия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Руководители: Ефимова Тамара Васильевна</a:t>
            </a:r>
          </a:p>
          <a:p>
            <a:pPr algn="ctr"/>
            <a:r>
              <a:rPr lang="ru-RU" b="1" dirty="0" err="1" smtClean="0"/>
              <a:t>Елаева</a:t>
            </a:r>
            <a:r>
              <a:rPr lang="ru-RU" b="1" dirty="0" smtClean="0"/>
              <a:t> Анастасия Ивановна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0735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8992" y="5286374"/>
            <a:ext cx="6858000" cy="3857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136211" y="1136212"/>
            <a:ext cx="9130423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F:\Adobe Photoshop CS4 Portable\подписи\Ерусланкин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09305" y="6767959"/>
            <a:ext cx="1357322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35280" y="7452320"/>
            <a:ext cx="3177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</a:rPr>
              <a:t>Директор </a:t>
            </a:r>
          </a:p>
          <a:p>
            <a:r>
              <a:rPr lang="ru-RU" sz="1400" dirty="0">
                <a:latin typeface="Times New Roman" pitchFamily="18" charset="0"/>
              </a:rPr>
              <a:t>ГБПОУ РМ «</a:t>
            </a:r>
            <a:r>
              <a:rPr lang="ru-RU" sz="1400" dirty="0" err="1">
                <a:latin typeface="Times New Roman" pitchFamily="18" charset="0"/>
              </a:rPr>
              <a:t>Кемлянский</a:t>
            </a:r>
            <a:r>
              <a:rPr lang="ru-RU" sz="1400" dirty="0">
                <a:latin typeface="Times New Roman" pitchFamily="18" charset="0"/>
              </a:rPr>
              <a:t> аграрный колледж»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56505" y="7715272"/>
            <a:ext cx="17171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Е. Н. </a:t>
            </a:r>
            <a:r>
              <a:rPr lang="ru-RU" sz="1400" dirty="0" err="1"/>
              <a:t>Ерусланкин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14422" y="2071670"/>
            <a:ext cx="447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604" y="2928926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endParaRPr lang="ru-RU" sz="1600" b="1" spc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604" y="500034"/>
            <a:ext cx="58579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РЕСПУБЛИКИ МОРДОВИЯ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ДИРЕКТОРОВ СРЕДНИХ ПРОФЕССИОНАЛЬНЫХ ОБРАЗОВАТЕЛЬНЫХ УЧРЕЖДЕНИЙ РЕСПУБЛИКИ МОРДОВИЯ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РМ «КЕМЛЯНСКИЙ АГРАРНЫЙ КОЛЛЕДЖ»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0240" y="8358214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с. </a:t>
            </a:r>
            <a:r>
              <a:rPr lang="ru-RU" sz="1600" dirty="0" err="1" smtClean="0"/>
              <a:t>Кемля</a:t>
            </a:r>
            <a:r>
              <a:rPr lang="ru-RU" sz="1600" dirty="0" smtClean="0"/>
              <a:t>, 2026г.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2918" y="3428992"/>
            <a:ext cx="55721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Симоновой Яне Вадимовне</a:t>
            </a:r>
          </a:p>
          <a:p>
            <a:pPr algn="ctr"/>
            <a:r>
              <a:rPr lang="ru-RU" sz="1600" dirty="0" smtClean="0"/>
              <a:t>студентке</a:t>
            </a:r>
          </a:p>
          <a:p>
            <a:pPr algn="ctr"/>
            <a:r>
              <a:rPr lang="ru-RU" sz="1600" dirty="0" smtClean="0"/>
              <a:t>ГБПОУ РМ «Саранский техникум сферы услуг и промышленных технологий»</a:t>
            </a:r>
          </a:p>
          <a:p>
            <a:pPr algn="ctr"/>
            <a:r>
              <a:rPr lang="ru-RU" sz="1600" dirty="0" smtClean="0"/>
              <a:t>за участие</a:t>
            </a:r>
          </a:p>
          <a:p>
            <a:pPr algn="ctr"/>
            <a:r>
              <a:rPr lang="ru-RU" sz="1600" dirty="0" smtClean="0"/>
              <a:t>в Республиканском  конкурсе научно-исследовательских работ по дисциплинам «Биология», «Экология»</a:t>
            </a:r>
          </a:p>
          <a:p>
            <a:pPr algn="ctr"/>
            <a:r>
              <a:rPr lang="ru-RU" sz="1600" dirty="0" smtClean="0"/>
              <a:t>среди студентов средних профессиональных</a:t>
            </a:r>
          </a:p>
          <a:p>
            <a:pPr algn="ctr"/>
            <a:r>
              <a:rPr lang="ru-RU" sz="1600" dirty="0" smtClean="0"/>
              <a:t>образовательных учреждений Республики Мордовия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Руководитель:</a:t>
            </a:r>
            <a:r>
              <a:rPr lang="ru-RU" dirty="0" smtClean="0"/>
              <a:t> </a:t>
            </a:r>
            <a:r>
              <a:rPr lang="ru-RU" b="1" dirty="0" err="1" smtClean="0"/>
              <a:t>Басырова</a:t>
            </a:r>
            <a:r>
              <a:rPr lang="ru-RU" b="1" dirty="0" smtClean="0"/>
              <a:t> Людмила Анатольевна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0735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8992" y="5286374"/>
            <a:ext cx="6858000" cy="3857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136211" y="1136212"/>
            <a:ext cx="9130423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F:\Adobe Photoshop CS4 Portable\подписи\Ерусланкин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09305" y="6767959"/>
            <a:ext cx="1357322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35280" y="7452320"/>
            <a:ext cx="3177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</a:rPr>
              <a:t>Директор </a:t>
            </a:r>
          </a:p>
          <a:p>
            <a:r>
              <a:rPr lang="ru-RU" sz="1400" dirty="0">
                <a:latin typeface="Times New Roman" pitchFamily="18" charset="0"/>
              </a:rPr>
              <a:t>ГБПОУ РМ «</a:t>
            </a:r>
            <a:r>
              <a:rPr lang="ru-RU" sz="1400" dirty="0" err="1">
                <a:latin typeface="Times New Roman" pitchFamily="18" charset="0"/>
              </a:rPr>
              <a:t>Кемлянский</a:t>
            </a:r>
            <a:r>
              <a:rPr lang="ru-RU" sz="1400" dirty="0">
                <a:latin typeface="Times New Roman" pitchFamily="18" charset="0"/>
              </a:rPr>
              <a:t> аграрный колледж»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56505" y="7715272"/>
            <a:ext cx="17171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Е. Н. </a:t>
            </a:r>
            <a:r>
              <a:rPr lang="ru-RU" sz="1400" dirty="0" err="1"/>
              <a:t>Ерусланкин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14422" y="2071670"/>
            <a:ext cx="447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604" y="2928926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endParaRPr lang="ru-RU" sz="1600" b="1" spc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604" y="500034"/>
            <a:ext cx="58579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РЕСПУБЛИКИ МОРДОВИЯ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ДИРЕКТОРОВ СРЕДНИХ ПРОФЕССИОНАЛЬНЫХ ОБРАЗОВАТЕЛЬНЫХ УЧРЕЖДЕНИЙ РЕСПУБЛИКИ МОРДОВИЯ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РМ «КЕМЛЯНСКИЙ АГРАРНЫЙ КОЛЛЕДЖ»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0240" y="8358214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с. </a:t>
            </a:r>
            <a:r>
              <a:rPr lang="ru-RU" sz="1600" dirty="0" err="1" smtClean="0"/>
              <a:t>Кемля</a:t>
            </a:r>
            <a:r>
              <a:rPr lang="ru-RU" sz="1600" dirty="0" smtClean="0"/>
              <a:t>, 2026г.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2918" y="3428992"/>
            <a:ext cx="55721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Столяровой</a:t>
            </a:r>
            <a:r>
              <a:rPr lang="ru-RU" sz="2000" b="1" dirty="0" smtClean="0"/>
              <a:t> Анастасии Денисовне</a:t>
            </a:r>
          </a:p>
          <a:p>
            <a:pPr algn="ctr"/>
            <a:r>
              <a:rPr lang="ru-RU" sz="1600" dirty="0" smtClean="0"/>
              <a:t>студентке</a:t>
            </a:r>
          </a:p>
          <a:p>
            <a:pPr algn="ctr"/>
            <a:r>
              <a:rPr lang="ru-RU" sz="1600" dirty="0" smtClean="0"/>
              <a:t>ГБПОУ РМ «Саранский техникум энергетики и электронной техники им. А.И. Полежаева»</a:t>
            </a:r>
          </a:p>
          <a:p>
            <a:pPr algn="ctr"/>
            <a:r>
              <a:rPr lang="ru-RU" sz="1600" dirty="0" smtClean="0"/>
              <a:t>за участие</a:t>
            </a:r>
          </a:p>
          <a:p>
            <a:pPr algn="ctr"/>
            <a:r>
              <a:rPr lang="ru-RU" sz="1600" dirty="0" smtClean="0"/>
              <a:t>в Республиканском  конкурсе научно-исследовательских работ по дисциплинам «Биология», «Экология»</a:t>
            </a:r>
          </a:p>
          <a:p>
            <a:pPr algn="ctr"/>
            <a:r>
              <a:rPr lang="ru-RU" sz="1600" dirty="0" smtClean="0"/>
              <a:t>среди студентов средних профессиональных</a:t>
            </a:r>
          </a:p>
          <a:p>
            <a:pPr algn="ctr"/>
            <a:r>
              <a:rPr lang="ru-RU" sz="1600" dirty="0" smtClean="0"/>
              <a:t>образовательных учреждений Республики Мордовия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Руководитель:</a:t>
            </a:r>
            <a:r>
              <a:rPr lang="ru-RU" dirty="0" smtClean="0"/>
              <a:t> </a:t>
            </a:r>
            <a:r>
              <a:rPr lang="ru-RU" b="1" dirty="0" smtClean="0"/>
              <a:t>Шишкина Ольга Александровна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0735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758</Words>
  <Application>Microsoft Office PowerPoint</Application>
  <PresentationFormat>Экран (4:3)</PresentationFormat>
  <Paragraphs>404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 ЗАМОВИЧ</dc:creator>
  <cp:lastModifiedBy>DNS</cp:lastModifiedBy>
  <cp:revision>45</cp:revision>
  <dcterms:created xsi:type="dcterms:W3CDTF">2023-03-16T06:33:18Z</dcterms:created>
  <dcterms:modified xsi:type="dcterms:W3CDTF">2026-05-01T08:09:31Z</dcterms:modified>
</cp:coreProperties>
</file>