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A692C"/>
    <a:srgbClr val="F9B47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3270" y="-30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264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1579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355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061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6093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053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190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8377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261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9335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07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36489-A37A-4B43-A8B2-1FF2E606F2C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C9D84-4FE6-43C1-947D-D0400E7B9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5750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2936" y="6588224"/>
            <a:ext cx="1613651" cy="158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8720" y="2411761"/>
            <a:ext cx="5163486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ГБПОУ РМ «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Кемлянский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аграрный колледж»                                             Е.Н.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Ерусланкин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ctr"/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Кемля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6752" y="323528"/>
            <a:ext cx="5661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РЕСПУБЛИКИ МОРДОВИЯ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СРЕДНИХ ПРОФЕССИОНАЛЬНЫХ ОБРАЗОВАТЕЛЬНЫХ УЧРЕЖДЕНИЙ РЕСПУБЛИКИ МОРДОВИЯ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РМ «КЕМЛЯНСКИЙ АГРАРНЫЙ КОЛЛЕДЖ»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2696" y="2309843"/>
            <a:ext cx="54726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НАГРАЖДАЕТСЯ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232" y="3214678"/>
            <a:ext cx="50006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Вершинина Дарья Алексеевна</a:t>
            </a:r>
          </a:p>
          <a:p>
            <a:pPr algn="ctr"/>
            <a:r>
              <a:rPr lang="ru-RU" dirty="0" smtClean="0"/>
              <a:t>студентка</a:t>
            </a:r>
          </a:p>
          <a:p>
            <a:pPr algn="ctr"/>
            <a:r>
              <a:rPr lang="ru-RU" dirty="0" smtClean="0"/>
              <a:t>ГБПОУ РМ «Саранский электромеханический колледж» (СЭМК)</a:t>
            </a:r>
          </a:p>
          <a:p>
            <a:pPr algn="ctr"/>
            <a:r>
              <a:rPr lang="ru-RU" dirty="0" smtClean="0"/>
              <a:t>занявшая  1 место</a:t>
            </a:r>
          </a:p>
          <a:p>
            <a:pPr algn="ctr"/>
            <a:r>
              <a:rPr lang="ru-RU" dirty="0" smtClean="0"/>
              <a:t>в Республиканском  конкурсе научно-исследовательских работ</a:t>
            </a:r>
          </a:p>
          <a:p>
            <a:pPr algn="ctr"/>
            <a:r>
              <a:rPr lang="ru-RU" dirty="0" smtClean="0"/>
              <a:t>по дисциплинам «Биология», «Экология»</a:t>
            </a:r>
          </a:p>
          <a:p>
            <a:pPr algn="ctr"/>
            <a:r>
              <a:rPr lang="ru-RU" dirty="0" smtClean="0"/>
              <a:t>среди студентов средних профессиональных </a:t>
            </a:r>
          </a:p>
          <a:p>
            <a:pPr algn="ctr"/>
            <a:r>
              <a:rPr lang="ru-RU" dirty="0" smtClean="0"/>
              <a:t>образовательных учреждений Республики Мордовия</a:t>
            </a:r>
          </a:p>
          <a:p>
            <a:pPr algn="ctr"/>
            <a:r>
              <a:rPr lang="ru-RU" b="1" dirty="0" smtClean="0"/>
              <a:t>Руководитель: Горчакова </a:t>
            </a:r>
            <a:r>
              <a:rPr lang="ru-RU" b="1" dirty="0" err="1" smtClean="0"/>
              <a:t>Альфия</a:t>
            </a:r>
            <a:r>
              <a:rPr lang="ru-RU" b="1" dirty="0" smtClean="0"/>
              <a:t> </a:t>
            </a:r>
            <a:r>
              <a:rPr lang="ru-RU" b="1" dirty="0" err="1" smtClean="0"/>
              <a:t>Юнеровна</a:t>
            </a:r>
            <a:endParaRPr lang="ru-RU" b="1" dirty="0" smtClean="0"/>
          </a:p>
          <a:p>
            <a:pPr algn="ctr"/>
            <a:endParaRPr lang="ru-RU" b="1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студентка</a:t>
            </a:r>
            <a:endParaRPr kumimoji="0" lang="ru-RU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РМ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2696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2936" y="6588224"/>
            <a:ext cx="1613651" cy="158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8720" y="2411761"/>
            <a:ext cx="5163486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ГБПОУ РМ «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Кемлянский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аграрный колледж»                                             Е.Н.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Ерусланкин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ctr"/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Кемля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6752" y="323528"/>
            <a:ext cx="5661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РЕСПУБЛИКИ МОРДОВИЯ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СРЕДНИХ ПРОФЕССИОНАЛЬНЫХ ОБРАЗОВАТЕЛЬНЫХ УЧРЕЖДЕНИЙ РЕСПУБЛИКИ МОРДОВИЯ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РМ «КЕМЛЯНСКИЙ АГРАРНЫЙ КОЛЛЕДЖ»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2696" y="2309843"/>
            <a:ext cx="54726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НАГРАЖДАЕТСЯ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232" y="3214678"/>
            <a:ext cx="50006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Юняткина Регина Николаевна</a:t>
            </a:r>
          </a:p>
          <a:p>
            <a:pPr algn="ctr"/>
            <a:r>
              <a:rPr lang="ru-RU" dirty="0" smtClean="0"/>
              <a:t>студентка</a:t>
            </a:r>
          </a:p>
          <a:p>
            <a:pPr algn="ctr"/>
            <a:r>
              <a:rPr lang="ru-RU" dirty="0" smtClean="0"/>
              <a:t>ГБПОУ РМ «</a:t>
            </a:r>
            <a:r>
              <a:rPr lang="ru-RU" dirty="0" err="1" smtClean="0"/>
              <a:t>Зубово</a:t>
            </a:r>
            <a:r>
              <a:rPr lang="ru-RU" dirty="0" smtClean="0"/>
              <a:t> – Полянский педагогический колледж»</a:t>
            </a:r>
          </a:p>
          <a:p>
            <a:pPr algn="ctr"/>
            <a:r>
              <a:rPr lang="ru-RU" dirty="0" smtClean="0"/>
              <a:t>занявшая  2 место</a:t>
            </a:r>
          </a:p>
          <a:p>
            <a:pPr algn="ctr"/>
            <a:r>
              <a:rPr lang="ru-RU" dirty="0" smtClean="0"/>
              <a:t>в Республиканском  конкурсе научно-исследовательских работ</a:t>
            </a:r>
          </a:p>
          <a:p>
            <a:pPr algn="ctr"/>
            <a:r>
              <a:rPr lang="ru-RU" dirty="0" smtClean="0"/>
              <a:t>по дисциплинам «Биология», «Экология»</a:t>
            </a:r>
          </a:p>
          <a:p>
            <a:pPr algn="ctr"/>
            <a:r>
              <a:rPr lang="ru-RU" dirty="0" smtClean="0"/>
              <a:t>среди студентов средних профессиональных </a:t>
            </a:r>
          </a:p>
          <a:p>
            <a:pPr algn="ctr"/>
            <a:r>
              <a:rPr lang="ru-RU" dirty="0" smtClean="0"/>
              <a:t>образовательных учреждений Республики Мордовия</a:t>
            </a:r>
          </a:p>
          <a:p>
            <a:pPr algn="ctr"/>
            <a:r>
              <a:rPr lang="ru-RU" b="1" dirty="0" smtClean="0"/>
              <a:t>Руководитель: Ермишкина Ирина Ивановна </a:t>
            </a:r>
          </a:p>
          <a:p>
            <a:pPr algn="ctr"/>
            <a:endParaRPr lang="ru-RU" b="1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студентка</a:t>
            </a:r>
            <a:endParaRPr kumimoji="0" lang="ru-RU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РМ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2696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2936" y="6588224"/>
            <a:ext cx="1613651" cy="158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8720" y="2411761"/>
            <a:ext cx="5163486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ГБПОУ РМ «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Кемлянский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аграрный колледж»                                             Е.Н.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Ерусланкин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ctr"/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Кемля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6752" y="323528"/>
            <a:ext cx="5661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РЕСПУБЛИКИ МОРДОВИЯ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СРЕДНИХ ПРОФЕССИОНАЛЬНЫХ ОБРАЗОВАТЕЛЬНЫХ УЧРЕЖДЕНИЙ РЕСПУБЛИКИ МОРДОВИЯ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РМ «КЕМЛЯНСКИЙ АГРАРНЫЙ КОЛЛЕДЖ»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2696" y="2309843"/>
            <a:ext cx="54726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НАГРАЖДАЕТСЯ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232" y="3214678"/>
            <a:ext cx="50006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Кочетовская Алина Дмитриевна</a:t>
            </a:r>
          </a:p>
          <a:p>
            <a:pPr algn="ctr"/>
            <a:r>
              <a:rPr lang="ru-RU" dirty="0" smtClean="0"/>
              <a:t>студентка</a:t>
            </a:r>
          </a:p>
          <a:p>
            <a:pPr algn="ctr"/>
            <a:r>
              <a:rPr lang="ru-RU" dirty="0" smtClean="0"/>
              <a:t>ГБПОУ РМ «</a:t>
            </a:r>
            <a:r>
              <a:rPr lang="ru-RU" dirty="0" err="1" smtClean="0"/>
              <a:t>Рузаевский</a:t>
            </a:r>
            <a:r>
              <a:rPr lang="ru-RU" dirty="0" smtClean="0"/>
              <a:t> техникум железнодорожного и городского транспорта им. А.П. </a:t>
            </a:r>
            <a:r>
              <a:rPr lang="ru-RU" dirty="0" err="1" smtClean="0"/>
              <a:t>Байкузова</a:t>
            </a:r>
            <a:r>
              <a:rPr lang="ru-RU" dirty="0" smtClean="0"/>
              <a:t>»</a:t>
            </a:r>
          </a:p>
          <a:p>
            <a:pPr algn="ctr"/>
            <a:r>
              <a:rPr lang="ru-RU" dirty="0" smtClean="0"/>
              <a:t>занявшая  2 место</a:t>
            </a:r>
          </a:p>
          <a:p>
            <a:pPr algn="ctr"/>
            <a:r>
              <a:rPr lang="ru-RU" dirty="0" smtClean="0"/>
              <a:t>в Республиканском  конкурсе научно-исследовательских работ</a:t>
            </a:r>
          </a:p>
          <a:p>
            <a:pPr algn="ctr"/>
            <a:r>
              <a:rPr lang="ru-RU" dirty="0" smtClean="0"/>
              <a:t>по дисциплинам «Биология», «Экология»</a:t>
            </a:r>
          </a:p>
          <a:p>
            <a:pPr algn="ctr"/>
            <a:r>
              <a:rPr lang="ru-RU" dirty="0" smtClean="0"/>
              <a:t>среди студентов средних профессиональных </a:t>
            </a:r>
          </a:p>
          <a:p>
            <a:pPr algn="ctr"/>
            <a:r>
              <a:rPr lang="ru-RU" dirty="0" smtClean="0"/>
              <a:t>образовательных учреждений Республики Мордовия</a:t>
            </a:r>
          </a:p>
          <a:p>
            <a:pPr algn="ctr"/>
            <a:r>
              <a:rPr lang="ru-RU" b="1" dirty="0" smtClean="0"/>
              <a:t>Руководитель:</a:t>
            </a:r>
            <a:r>
              <a:rPr lang="ru-RU" dirty="0" smtClean="0"/>
              <a:t> </a:t>
            </a:r>
            <a:r>
              <a:rPr lang="ru-RU" b="1" dirty="0" err="1" smtClean="0"/>
              <a:t>Лапштаева</a:t>
            </a:r>
            <a:r>
              <a:rPr lang="ru-RU" b="1" dirty="0" smtClean="0"/>
              <a:t> Надежда Алексеевна</a:t>
            </a: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842696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2936" y="6588224"/>
            <a:ext cx="1613651" cy="158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8720" y="2411761"/>
            <a:ext cx="5163486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ГБПОУ РМ «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Кемлянский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аграрный колледж»                                             Е.Н.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Ерусланкин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ctr"/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Кемля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6752" y="323528"/>
            <a:ext cx="5661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РЕСПУБЛИКИ МОРДОВИЯ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СРЕДНИХ ПРОФЕССИОНАЛЬНЫХ ОБРАЗОВАТЕЛЬНЫХ УЧРЕЖДЕНИЙ РЕСПУБЛИКИ МОРДОВИЯ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РМ «КЕМЛЯНСКИЙ АГРАРНЫЙ КОЛЛЕДЖ»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2696" y="2309843"/>
            <a:ext cx="54726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НАГРАЖДАЕТСЯ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232" y="3214678"/>
            <a:ext cx="500066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Лоскутов Никита Александрович</a:t>
            </a:r>
          </a:p>
          <a:p>
            <a:pPr algn="ctr"/>
            <a:r>
              <a:rPr lang="ru-RU" dirty="0" smtClean="0"/>
              <a:t>студент</a:t>
            </a:r>
          </a:p>
          <a:p>
            <a:pPr algn="ctr"/>
            <a:r>
              <a:rPr lang="ru-RU" dirty="0" smtClean="0"/>
              <a:t>ГБПОУ РМ «Саранский электромеханический колледж» </a:t>
            </a:r>
          </a:p>
          <a:p>
            <a:pPr algn="ctr"/>
            <a:r>
              <a:rPr lang="ru-RU" dirty="0" smtClean="0"/>
              <a:t>занявший  2 место</a:t>
            </a:r>
          </a:p>
          <a:p>
            <a:pPr algn="ctr"/>
            <a:r>
              <a:rPr lang="ru-RU" dirty="0" smtClean="0"/>
              <a:t>в Республиканском  конкурсе научно-исследовательских работ</a:t>
            </a:r>
          </a:p>
          <a:p>
            <a:pPr algn="ctr"/>
            <a:r>
              <a:rPr lang="ru-RU" dirty="0" smtClean="0"/>
              <a:t>по дисциплинам «Биология», «Экология»</a:t>
            </a:r>
          </a:p>
          <a:p>
            <a:pPr algn="ctr"/>
            <a:r>
              <a:rPr lang="ru-RU" dirty="0" smtClean="0"/>
              <a:t>среди студентов средних профессиональных </a:t>
            </a:r>
          </a:p>
          <a:p>
            <a:pPr algn="ctr"/>
            <a:r>
              <a:rPr lang="ru-RU" dirty="0" smtClean="0"/>
              <a:t>образовательных учреждений Республики Мордовия</a:t>
            </a:r>
          </a:p>
          <a:p>
            <a:pPr algn="ctr"/>
            <a:r>
              <a:rPr lang="ru-RU" b="1" dirty="0" smtClean="0"/>
              <a:t>Руководитель:</a:t>
            </a:r>
            <a:r>
              <a:rPr lang="ru-RU" dirty="0" smtClean="0"/>
              <a:t> </a:t>
            </a:r>
            <a:r>
              <a:rPr lang="ru-RU" b="1" dirty="0" smtClean="0"/>
              <a:t>Мартынова Людмила Михайловна</a:t>
            </a: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842696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2936" y="6588224"/>
            <a:ext cx="1613651" cy="158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8720" y="2411761"/>
            <a:ext cx="5163486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ГБПОУ РМ «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Кемлянский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аграрный колледж»                                             Е.Н.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Ерусланкин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ctr"/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Кемля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6752" y="323528"/>
            <a:ext cx="5661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РЕСПУБЛИКИ МОРДОВИЯ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СРЕДНИХ ПРОФЕССИОНАЛЬНЫХ ОБРАЗОВАТЕЛЬНЫХ УЧРЕЖДЕНИЙ РЕСПУБЛИКИ МОРДОВИЯ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РМ «КЕМЛЯНСКИЙ АГРАРНЫЙ КОЛЛЕДЖ»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2696" y="2309843"/>
            <a:ext cx="54726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НАГРАЖДАЕТСЯ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232" y="3071802"/>
            <a:ext cx="500066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Асташкин Никита Денисович</a:t>
            </a:r>
          </a:p>
          <a:p>
            <a:pPr algn="ctr"/>
            <a:r>
              <a:rPr lang="ru-RU" dirty="0" smtClean="0"/>
              <a:t>студент</a:t>
            </a:r>
          </a:p>
          <a:p>
            <a:pPr algn="ctr"/>
            <a:r>
              <a:rPr lang="ru-RU" dirty="0" smtClean="0"/>
              <a:t>ГБПОУ РМ «</a:t>
            </a:r>
            <a:r>
              <a:rPr lang="ru-RU" dirty="0" err="1" smtClean="0"/>
              <a:t>Рузаевский</a:t>
            </a:r>
            <a:r>
              <a:rPr lang="ru-RU" dirty="0" smtClean="0"/>
              <a:t> техникум железнодорожного и городского транспорта им. А.П. </a:t>
            </a:r>
            <a:r>
              <a:rPr lang="ru-RU" dirty="0" err="1" smtClean="0"/>
              <a:t>Байкузова</a:t>
            </a:r>
            <a:r>
              <a:rPr lang="ru-RU" dirty="0" smtClean="0"/>
              <a:t>»</a:t>
            </a:r>
          </a:p>
          <a:p>
            <a:pPr algn="ctr"/>
            <a:r>
              <a:rPr lang="ru-RU" dirty="0" smtClean="0"/>
              <a:t>занявший  3 место</a:t>
            </a:r>
          </a:p>
          <a:p>
            <a:pPr algn="ctr"/>
            <a:r>
              <a:rPr lang="ru-RU" dirty="0" smtClean="0"/>
              <a:t>в Республиканском  конкурсе научно-исследовательских работ</a:t>
            </a:r>
          </a:p>
          <a:p>
            <a:pPr algn="ctr"/>
            <a:r>
              <a:rPr lang="ru-RU" dirty="0" smtClean="0"/>
              <a:t>по дисциплинам «Биология», «Экология»</a:t>
            </a:r>
          </a:p>
          <a:p>
            <a:pPr algn="ctr"/>
            <a:r>
              <a:rPr lang="ru-RU" dirty="0" smtClean="0"/>
              <a:t>среди студентов средних профессиональных </a:t>
            </a:r>
          </a:p>
          <a:p>
            <a:pPr algn="ctr"/>
            <a:r>
              <a:rPr lang="ru-RU" dirty="0" smtClean="0"/>
              <a:t>образовательных учреждений Республики Мордовия</a:t>
            </a:r>
          </a:p>
          <a:p>
            <a:pPr algn="ctr"/>
            <a:r>
              <a:rPr lang="ru-RU" b="1" dirty="0" smtClean="0"/>
              <a:t>Руководитель</a:t>
            </a:r>
            <a:r>
              <a:rPr lang="ru-RU" b="1" dirty="0" smtClean="0"/>
              <a:t>:</a:t>
            </a:r>
            <a:r>
              <a:rPr lang="ru-RU" b="1" dirty="0" smtClean="0"/>
              <a:t> </a:t>
            </a:r>
            <a:r>
              <a:rPr lang="ru-RU" b="1" dirty="0" err="1" smtClean="0"/>
              <a:t>Лапштаева</a:t>
            </a:r>
            <a:r>
              <a:rPr lang="ru-RU" b="1" dirty="0" smtClean="0"/>
              <a:t> Надежда Алексеевна</a:t>
            </a:r>
            <a:endParaRPr lang="ru-RU" b="1" dirty="0" smtClean="0"/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842696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2936" y="6588224"/>
            <a:ext cx="1613651" cy="158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8720" y="2411761"/>
            <a:ext cx="5163486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ГБПОУ РМ «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Кемлянский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аграрный колледж»                                             Е.Н.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Ерусланкин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ctr"/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Кемля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6752" y="323528"/>
            <a:ext cx="5661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РЕСПУБЛИКИ МОРДОВИЯ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СРЕДНИХ ПРОФЕССИОНАЛЬНЫХ ОБРАЗОВАТЕЛЬНЫХ УЧРЕЖДЕНИЙ РЕСПУБЛИКИ МОРДОВИЯ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РМ «КЕМЛЯНСКИЙ АГРАРНЫЙ КОЛЛЕДЖ»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2696" y="2309843"/>
            <a:ext cx="54726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НАГРАЖДАЕТСЯ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232" y="3071802"/>
            <a:ext cx="500066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Котневич Даниэль Евгеньевич</a:t>
            </a:r>
          </a:p>
          <a:p>
            <a:pPr algn="ctr"/>
            <a:r>
              <a:rPr lang="ru-RU" dirty="0" smtClean="0"/>
              <a:t>студент</a:t>
            </a:r>
          </a:p>
          <a:p>
            <a:pPr algn="ctr"/>
            <a:r>
              <a:rPr lang="ru-RU" dirty="0" smtClean="0"/>
              <a:t>ГБПОУ РМ «Саранский техникум сферы услуг и промышленных технологий»</a:t>
            </a:r>
          </a:p>
          <a:p>
            <a:pPr algn="ctr"/>
            <a:r>
              <a:rPr lang="ru-RU" dirty="0" smtClean="0"/>
              <a:t>занявший  3 место</a:t>
            </a:r>
          </a:p>
          <a:p>
            <a:pPr algn="ctr"/>
            <a:r>
              <a:rPr lang="ru-RU" dirty="0" smtClean="0"/>
              <a:t>в Республиканском  конкурсе научно-исследовательских работ</a:t>
            </a:r>
          </a:p>
          <a:p>
            <a:pPr algn="ctr"/>
            <a:r>
              <a:rPr lang="ru-RU" dirty="0" smtClean="0"/>
              <a:t>по дисциплинам «Биология», «Экология»</a:t>
            </a:r>
          </a:p>
          <a:p>
            <a:pPr algn="ctr"/>
            <a:r>
              <a:rPr lang="ru-RU" dirty="0" smtClean="0"/>
              <a:t>среди студентов средних профессиональных </a:t>
            </a:r>
          </a:p>
          <a:p>
            <a:pPr algn="ctr"/>
            <a:r>
              <a:rPr lang="ru-RU" dirty="0" smtClean="0"/>
              <a:t>образовательных учреждений Республики Мордовия</a:t>
            </a:r>
          </a:p>
          <a:p>
            <a:pPr algn="ctr"/>
            <a:r>
              <a:rPr lang="ru-RU" b="1" dirty="0" smtClean="0"/>
              <a:t>Руководитель:</a:t>
            </a:r>
            <a:r>
              <a:rPr lang="ru-RU" dirty="0" smtClean="0"/>
              <a:t> </a:t>
            </a:r>
            <a:r>
              <a:rPr lang="ru-RU" b="1" dirty="0" err="1" smtClean="0"/>
              <a:t>Басырова</a:t>
            </a:r>
            <a:r>
              <a:rPr lang="ru-RU" b="1" dirty="0" smtClean="0"/>
              <a:t> Людмила Анатольевна</a:t>
            </a:r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842696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2936" y="6588224"/>
            <a:ext cx="1613651" cy="158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8720" y="2411761"/>
            <a:ext cx="5163486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ГБПОУ РМ «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Кемлянский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аграрный колледж»                                             Е.Н.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Ерусланкин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ctr"/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Кемля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6752" y="323528"/>
            <a:ext cx="5661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РЕСПУБЛИКИ МОРДОВИЯ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СРЕДНИХ ПРОФЕССИОНАЛЬНЫХ ОБРАЗОВАТЕЛЬНЫХ УЧРЕЖДЕНИЙ РЕСПУБЛИКИ МОРДОВИЯ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РМ «КЕМЛЯНСКИЙ АГРАРНЫЙ КОЛЛЕДЖ»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2696" y="2309843"/>
            <a:ext cx="54726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НАГРАЖДАЕТСЯ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232" y="3071802"/>
            <a:ext cx="500066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Сабаев </a:t>
            </a:r>
            <a:r>
              <a:rPr lang="ru-RU" sz="2000" b="1" dirty="0" smtClean="0"/>
              <a:t>Ярослав Владимирович</a:t>
            </a:r>
          </a:p>
          <a:p>
            <a:pPr algn="ctr"/>
            <a:r>
              <a:rPr lang="ru-RU" dirty="0" smtClean="0"/>
              <a:t>студент</a:t>
            </a:r>
          </a:p>
          <a:p>
            <a:pPr algn="ctr"/>
            <a:r>
              <a:rPr lang="ru-RU" dirty="0" smtClean="0"/>
              <a:t>ГБПОУ РМ «</a:t>
            </a:r>
            <a:r>
              <a:rPr lang="ru-RU" dirty="0" err="1" smtClean="0"/>
              <a:t>Атяшевский</a:t>
            </a:r>
            <a:r>
              <a:rPr lang="ru-RU" dirty="0" smtClean="0"/>
              <a:t> аграрный техникум»</a:t>
            </a:r>
          </a:p>
          <a:p>
            <a:pPr algn="ctr"/>
            <a:r>
              <a:rPr lang="ru-RU" dirty="0" smtClean="0"/>
              <a:t>занявший  3 место</a:t>
            </a:r>
          </a:p>
          <a:p>
            <a:pPr algn="ctr"/>
            <a:r>
              <a:rPr lang="ru-RU" dirty="0" smtClean="0"/>
              <a:t>в Республиканском  конкурсе научно-исследовательских работ</a:t>
            </a:r>
          </a:p>
          <a:p>
            <a:pPr algn="ctr"/>
            <a:r>
              <a:rPr lang="ru-RU" dirty="0" smtClean="0"/>
              <a:t>по дисциплинам «Биология», «Экология»</a:t>
            </a:r>
          </a:p>
          <a:p>
            <a:pPr algn="ctr"/>
            <a:r>
              <a:rPr lang="ru-RU" dirty="0" smtClean="0"/>
              <a:t>среди студентов средних профессиональных </a:t>
            </a:r>
          </a:p>
          <a:p>
            <a:pPr algn="ctr"/>
            <a:r>
              <a:rPr lang="ru-RU" dirty="0" smtClean="0"/>
              <a:t>образовательных учреждений Республики Мордовия</a:t>
            </a:r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Руководитель:</a:t>
            </a:r>
            <a:r>
              <a:rPr lang="ru-RU" dirty="0" smtClean="0"/>
              <a:t> </a:t>
            </a:r>
            <a:r>
              <a:rPr lang="ru-RU" b="1" dirty="0" smtClean="0"/>
              <a:t>Косолапова Мария Николаевна</a:t>
            </a:r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8426961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577</Words>
  <Application>Microsoft Office PowerPoint</Application>
  <PresentationFormat>Экран (4:3)</PresentationFormat>
  <Paragraphs>306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DNS</cp:lastModifiedBy>
  <cp:revision>174</cp:revision>
  <cp:lastPrinted>2023-12-29T07:07:39Z</cp:lastPrinted>
  <dcterms:created xsi:type="dcterms:W3CDTF">2023-12-28T10:23:34Z</dcterms:created>
  <dcterms:modified xsi:type="dcterms:W3CDTF">2026-05-01T08:39:11Z</dcterms:modified>
</cp:coreProperties>
</file>