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93706A-7A40-FBC7-1D98-DDD9AD104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198CA9A-3EF6-1407-28AA-D38737CBD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2F1083F-3F69-2F7F-7FCD-C68A095FB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EC5EE-0E65-4CF1-B42E-03998C5E9099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A0C981E-F1C5-559B-17E7-45ACD02E7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0857189-48E0-326D-086B-194A41C94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FC01D-9F93-4DED-BC99-B407BC4D2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9336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D09305-31D1-BC50-F651-FDEAA64C4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D9F1D68-B14E-C9F3-E624-12AC8F806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B52E59E-F4FE-E9A8-71F8-89DB96C85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EC5EE-0E65-4CF1-B42E-03998C5E9099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DF90649-D7B2-8E04-3BAD-436153649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B8B406E-8344-49FC-985B-4ACE4DD2D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FC01D-9F93-4DED-BC99-B407BC4D2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048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E7A4A67-83F4-5DC9-DF40-668AA5BEF1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5CE2C55-67CC-B8BC-0CF1-13BEBB9E5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D8A7FFA-87DD-137C-E387-953A99886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EC5EE-0E65-4CF1-B42E-03998C5E9099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EFDA89-5450-5E33-BF54-ED13C3C07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A3DD286-34B3-D699-2B6A-5E2F59B9A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FC01D-9F93-4DED-BC99-B407BC4D2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8474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685DAD-B7A7-42F7-82CE-300EEB01C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D3A566F-B877-9A7F-D870-7EB46BCBE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DF52E65-F2FC-B9B8-F099-5AD97081F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EC5EE-0E65-4CF1-B42E-03998C5E9099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A62D557-7914-4174-83B3-D5F93FDC2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85C87C4-D20A-E2A7-E02A-69A4DE735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FC01D-9F93-4DED-BC99-B407BC4D2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882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86F2F7-AB13-8DB0-3BDF-9175BECB2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DD9F226-2C69-AA06-07A5-B6FB2547E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27845FD-E866-0347-B528-C76BA46BB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EC5EE-0E65-4CF1-B42E-03998C5E9099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736F98B-8532-6C2F-EC14-BEE483973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F3FCBAE-0060-30D9-AA65-CBBE9321D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FC01D-9F93-4DED-BC99-B407BC4D2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199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A1D9F4-F4C6-3692-278F-6CD0FC718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AF0534F-198C-CB53-FA72-5514C1DD2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007D863-999A-9F21-DEF6-4ABAD8E8A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E17219C-5387-C3CF-F3AD-1E742ED01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EC5EE-0E65-4CF1-B42E-03998C5E9099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EDB6FDB-2D51-5089-CA30-AEC72C734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638E85C-4D4B-957D-64D9-12CB37FEE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FC01D-9F93-4DED-BC99-B407BC4D2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04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6E3F43-7BEA-7389-21BC-D6D8D5D44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56101FE-8601-3825-2E00-5F1F3DA6B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6CC9CC7-E05D-EECA-F97C-15041F940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EE40828-AECF-A63A-5441-5CAB77FB9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E870610-4965-8FDB-E906-B30FC43751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80113B4-897C-5D4F-948E-73C186BEE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EC5EE-0E65-4CF1-B42E-03998C5E9099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400E050-7A6D-34B4-F08E-B7C56F368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4DDC605-2D3B-EC36-BA07-CD6B9CF75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FC01D-9F93-4DED-BC99-B407BC4D2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461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E3B17E-49E6-E56D-2793-746120054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048C13D-E397-EA2A-A2AC-1DA1EA914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EC5EE-0E65-4CF1-B42E-03998C5E9099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641477E-DB81-9B07-5E39-4EC8CDA8B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F748DD7-7D6C-F1BE-A3FD-187B9B1AA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FC01D-9F93-4DED-BC99-B407BC4D2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457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56C2847-4C80-77DB-2B7E-C10C8F78A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EC5EE-0E65-4CF1-B42E-03998C5E9099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C228EBC-908F-D39F-442A-7B6A1C941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472BE50-3F92-4C88-8D35-CE99811CB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FC01D-9F93-4DED-BC99-B407BC4D2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047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E1EB29-422A-36B0-40A2-34377F4BE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CC388C-837E-39AC-1665-721527DC5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6E2BCC2-B5E1-881D-E42E-D78A005368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DDDC82F-5D46-1492-9CCF-48F21FCD2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EC5EE-0E65-4CF1-B42E-03998C5E9099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DB51D43-260C-A7D2-5E9A-D309EB60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A94C06F-24D2-D4CB-09F7-D8CC8DF98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FC01D-9F93-4DED-BC99-B407BC4D2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9070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2D9715-85A0-508C-8E82-B20705B56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8A92867-8CF2-4711-CA22-9B8DA91794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6B5FA50-6E0B-B9EB-B0EB-5A6B88EC0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EEFC343-2B1F-8698-1DF0-C653D9CC5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EC5EE-0E65-4CF1-B42E-03998C5E9099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E4E79B8-784A-FF9E-DA14-1A66B946D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D5ABA26-7913-DE34-0E57-A37C7A6C5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FC01D-9F93-4DED-BC99-B407BC4D2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2741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FEBF0B-A07A-5A15-3C4F-2EB5346C6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47F884B-5127-5394-61E9-9A7415AEE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081863C-2276-9552-F65A-0BB01728AF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EC5EE-0E65-4CF1-B42E-03998C5E9099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153789A-9676-AAC6-7995-B6BB52B45E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14B6B9D-A06E-E4C0-9117-55DBD3C78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FC01D-9F93-4DED-BC99-B407BC4D2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559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044E80-8FFB-E810-32E2-0288E03CCE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142"/>
            <a:ext cx="12192000" cy="68398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8C6B84-71AC-EAE6-8676-819A0FB054A0}"/>
              </a:ext>
            </a:extLst>
          </p:cNvPr>
          <p:cNvSpPr txBox="1"/>
          <p:nvPr/>
        </p:nvSpPr>
        <p:spPr>
          <a:xfrm>
            <a:off x="5247250" y="1266092"/>
            <a:ext cx="614758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600" dirty="0"/>
              <a:t>ПОРТФОЛИО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0E50A08-9496-73ED-2A1F-A03A38B54F6E}"/>
              </a:ext>
            </a:extLst>
          </p:cNvPr>
          <p:cNvSpPr txBox="1"/>
          <p:nvPr/>
        </p:nvSpPr>
        <p:spPr>
          <a:xfrm>
            <a:off x="5401993" y="3108960"/>
            <a:ext cx="53457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Преподавателя математики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омодановского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филиала ГБПОУ РМ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Кемлянский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аграрный колледж»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Пастуховой Кристины Сергеевны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27274" y="731520"/>
            <a:ext cx="7835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Министерство образования РМ</a:t>
            </a:r>
            <a:endParaRPr lang="ru-RU" sz="3600" dirty="0"/>
          </a:p>
        </p:txBody>
      </p:sp>
      <p:pic>
        <p:nvPicPr>
          <p:cNvPr id="1026" name="Picture 2" descr="F:\1 Аттестация\Фотограф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82" y="1547447"/>
            <a:ext cx="4745501" cy="35591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3338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BF45EDC-358A-F671-177E-50ABD4CB70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5519"/>
            <a:ext cx="12366158" cy="69375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9C5C017-EBBF-E1C1-20AC-1648E27C6963}"/>
              </a:ext>
            </a:extLst>
          </p:cNvPr>
          <p:cNvSpPr txBox="1"/>
          <p:nvPr/>
        </p:nvSpPr>
        <p:spPr>
          <a:xfrm>
            <a:off x="1941342" y="1125415"/>
            <a:ext cx="889078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рождения: 09.09.1990 г. 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образование: математик по специальности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Математика»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КГ № 05348 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выдачи: 22.06. 2013 г.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о дополнительном образовании, ППК № 152276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выдачи: 22.06.2013 г. 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 педагогической работы по специальности:  7 лет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трудовой стаж: 9 лет</a:t>
            </a:r>
          </a:p>
        </p:txBody>
      </p:sp>
    </p:spTree>
    <p:extLst>
      <p:ext uri="{BB962C8B-B14F-4D97-AF65-F5344CB8AC3E}">
        <p14:creationId xmlns:p14="http://schemas.microsoft.com/office/powerpoint/2010/main" xmlns="" val="48410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7ABBFBF-C7D9-D1C4-6665-2D79453A16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071"/>
            <a:ext cx="12192000" cy="68398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BF1FD4-D87C-C3A9-7430-9BCA4DD11BE3}"/>
              </a:ext>
            </a:extLst>
          </p:cNvPr>
          <p:cNvSpPr txBox="1"/>
          <p:nvPr/>
        </p:nvSpPr>
        <p:spPr>
          <a:xfrm>
            <a:off x="858129" y="787792"/>
            <a:ext cx="107336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000" b="1" dirty="0"/>
              <a:t>.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Стабильные положительные результаты освоения</a:t>
            </a:r>
          </a:p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обучающимися образовательных программ по итогам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внутреннего мониторинга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88455" y="2771335"/>
            <a:ext cx="502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40855" y="2923735"/>
            <a:ext cx="502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F:\1 Аттестация\НОВА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6581" y="2222138"/>
            <a:ext cx="3278282" cy="4635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6435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1612BFD-0C18-5CC3-2C0C-9A30192003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071"/>
            <a:ext cx="12192000" cy="68398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7AEC8CF-7527-9C4D-E509-8FF2708EFD41}"/>
              </a:ext>
            </a:extLst>
          </p:cNvPr>
          <p:cNvSpPr txBox="1"/>
          <p:nvPr/>
        </p:nvSpPr>
        <p:spPr>
          <a:xfrm>
            <a:off x="773723" y="647114"/>
            <a:ext cx="106773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Выявление развития у обучающихся способностей к научной (интеллектуальной), творческой деятельности </a:t>
            </a:r>
          </a:p>
          <a:p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B943298-A26D-0D99-5281-6522019DB5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657" y="1671727"/>
            <a:ext cx="3503366" cy="49541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5BDA045-2ED7-4A06-D83C-1C72CDFAA0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2681" y="1671727"/>
            <a:ext cx="3503366" cy="495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69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0BA223C-125F-DA6E-F2A2-83CF6CDD93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071"/>
            <a:ext cx="12192000" cy="68398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7E08CF3-66B1-F316-7BA2-E933F342448A}"/>
              </a:ext>
            </a:extLst>
          </p:cNvPr>
          <p:cNvSpPr txBox="1"/>
          <p:nvPr/>
        </p:nvSpPr>
        <p:spPr>
          <a:xfrm>
            <a:off x="994118" y="562708"/>
            <a:ext cx="10203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Личный вклад в повышение качества образования,</a:t>
            </a:r>
          </a:p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методов обучения и воспитания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18E2B26-198F-0F70-B28E-709AF239FA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267" y="2014469"/>
            <a:ext cx="3004316" cy="42484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209C4C2-4F18-4BBF-3891-5FFEDC7BEA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3462" y="2014469"/>
            <a:ext cx="3004317" cy="42484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5A694FF-749E-3F6F-519D-831496DA5A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0658" y="2014468"/>
            <a:ext cx="3004317" cy="424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129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3E8D68D-E656-DB2C-90AA-9D029FAE7E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071"/>
            <a:ext cx="12192000" cy="68398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E3689C-F1A5-9CD3-0870-80374164AB42}"/>
              </a:ext>
            </a:extLst>
          </p:cNvPr>
          <p:cNvSpPr txBox="1"/>
          <p:nvPr/>
        </p:nvSpPr>
        <p:spPr>
          <a:xfrm>
            <a:off x="450167" y="844062"/>
            <a:ext cx="100443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Транслирование в педагогических коллективах опыта</a:t>
            </a:r>
          </a:p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практических результатов своей профессиональной</a:t>
            </a:r>
          </a:p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B4110E3-B2C9-D2B7-005C-3CA0DC31D7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6064" y="1811566"/>
            <a:ext cx="3449027" cy="48674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7F581D4-5DDE-68FC-1B13-74BB717A0B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2468" y="1811566"/>
            <a:ext cx="3455593" cy="486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731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8DCC202-0E29-6462-5351-4CC7586BB2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071"/>
            <a:ext cx="12192000" cy="68398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4B718C6-D4FE-9287-1E91-B19B4D29F520}"/>
              </a:ext>
            </a:extLst>
          </p:cNvPr>
          <p:cNvSpPr txBox="1"/>
          <p:nvPr/>
        </p:nvSpPr>
        <p:spPr>
          <a:xfrm>
            <a:off x="886264" y="956603"/>
            <a:ext cx="104382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Активное участие в работе методических</a:t>
            </a:r>
          </a:p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объединений педагогов своей образовательной</a:t>
            </a:r>
          </a:p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EC1436F-8B56-45CE-CDF7-6D20541A17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9632" y="1955410"/>
            <a:ext cx="3173434" cy="448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693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140</Words>
  <Application>Microsoft Office PowerPoint</Application>
  <PresentationFormat>Произвольный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Админ</cp:lastModifiedBy>
  <cp:revision>28</cp:revision>
  <dcterms:created xsi:type="dcterms:W3CDTF">2026-02-09T17:46:40Z</dcterms:created>
  <dcterms:modified xsi:type="dcterms:W3CDTF">2026-02-24T11:53:53Z</dcterms:modified>
</cp:coreProperties>
</file>