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203A-723D-49B6-A769-893DB13572E6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E4A1-35D1-4BE7-8875-337900C11B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85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203A-723D-49B6-A769-893DB13572E6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E4A1-35D1-4BE7-8875-337900C11B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280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203A-723D-49B6-A769-893DB13572E6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E4A1-35D1-4BE7-8875-337900C11B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3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203A-723D-49B6-A769-893DB13572E6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E4A1-35D1-4BE7-8875-337900C11B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5837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203A-723D-49B6-A769-893DB13572E6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E4A1-35D1-4BE7-8875-337900C11B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77272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203A-723D-49B6-A769-893DB13572E6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E4A1-35D1-4BE7-8875-337900C11B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3736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203A-723D-49B6-A769-893DB13572E6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E4A1-35D1-4BE7-8875-337900C11B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8981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203A-723D-49B6-A769-893DB13572E6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E4A1-35D1-4BE7-8875-337900C11B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879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203A-723D-49B6-A769-893DB13572E6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E4A1-35D1-4BE7-8875-337900C11B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441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203A-723D-49B6-A769-893DB13572E6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E4A1-35D1-4BE7-8875-337900C11B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735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203A-723D-49B6-A769-893DB13572E6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E4A1-35D1-4BE7-8875-337900C11B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565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203A-723D-49B6-A769-893DB13572E6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E4A1-35D1-4BE7-8875-337900C11B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657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203A-723D-49B6-A769-893DB13572E6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E4A1-35D1-4BE7-8875-337900C11B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5357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203A-723D-49B6-A769-893DB13572E6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E4A1-35D1-4BE7-8875-337900C11B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995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203A-723D-49B6-A769-893DB13572E6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E4A1-35D1-4BE7-8875-337900C11B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750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203A-723D-49B6-A769-893DB13572E6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E4A1-35D1-4BE7-8875-337900C11B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758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203A-723D-49B6-A769-893DB13572E6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73E4A1-35D1-4BE7-8875-337900C11B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500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8F5130-76B5-D3CE-F92D-C3D3BA3E5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5534" y="1782698"/>
            <a:ext cx="7766936" cy="1646302"/>
          </a:xfrm>
        </p:spPr>
        <p:txBody>
          <a:bodyPr/>
          <a:lstStyle/>
          <a:p>
            <a:r>
              <a:rPr lang="ru-RU" dirty="0"/>
              <a:t>ПОРТФОЛИО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1C9EA81-B11B-6588-778F-28F514AB2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8603" y="3429000"/>
            <a:ext cx="5500468" cy="2887393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Преподавателя специальных дисциплин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омодановского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филиала ГБПОУ РМ 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Кемлянский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аграрный колледж» </a:t>
            </a:r>
          </a:p>
          <a:p>
            <a:pPr algn="l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Дригалова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Дмитрия Александровича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0148" y="731520"/>
            <a:ext cx="6654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Министерство образования РМ</a:t>
            </a:r>
            <a:endParaRPr lang="ru-RU" sz="3200" dirty="0"/>
          </a:p>
        </p:txBody>
      </p:sp>
      <p:pic>
        <p:nvPicPr>
          <p:cNvPr id="1028" name="Picture 4" descr="D:\Downloads\Дригал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426" y="1770559"/>
            <a:ext cx="4097764" cy="4362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80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6A1566-63A8-75AB-BEC9-5327BA699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26943"/>
            <a:ext cx="8596668" cy="50144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рождения: 03.02.1975 г.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образование: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Ученый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агроном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«Агрономия»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БВС 0037122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выдачи: 28.03. 1997 г.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педагогической работы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:9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трудовой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стаж: 33 года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360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F72D2C-092A-92AC-41ED-F23B4F07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/>
              <a:t>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Стабильные положительные результаты освоения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образовательных программ по итогам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мониторинга образовательной организации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C8EE0D6-A35A-FA59-41D2-5AAD31099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6935" y="2132453"/>
            <a:ext cx="4628271" cy="442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2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0A5544-CDF7-0491-DDF8-AC9E8D146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3.Выявление развития у обучающихся способностей к научной (интеллектуальной), творческой деятельности</a:t>
            </a:r>
            <a:endParaRPr lang="ru-RU" sz="28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79B9ECD9-F3AF-BEFA-C770-AC6F56BB7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3626" y="2160588"/>
            <a:ext cx="3922589" cy="440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90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6CD55F-DDAC-7CF4-21C5-C21793C5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вклад в повышение качества образования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совершенствование методов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 воспитания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62551D1-2696-70C7-52DF-DB7CAA979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3" y="2568551"/>
            <a:ext cx="3022469" cy="47185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F26818D-EBBD-51C3-0BB9-BFE90FB9A6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2616" y="2382585"/>
            <a:ext cx="3606767" cy="509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060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D68EFF-FF00-507E-96FB-E1F92BAAF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вклад в повышение качества образования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совершенствование методов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 воспитания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2C83D10-A951-51AF-E2F0-C14A9C342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6665" y="2118385"/>
            <a:ext cx="3810399" cy="457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799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01A8F8-468F-F930-6760-A6A3FAF47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609599"/>
            <a:ext cx="11155680" cy="1550989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Транслирование в педагогических коллективах опыта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 результатов своей профессиональной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E0FA393-C5A0-22B2-77BB-04283FDE3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7269" y="2160588"/>
            <a:ext cx="3830294" cy="449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584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3BED32-6323-88B3-5902-2E7570C33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633091" cy="13208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Активное участие в работе методических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объединений педагогов своей образовательной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AC6EE36-A333-2BF4-8121-B22BBDBB5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5058" y="1930400"/>
            <a:ext cx="3770142" cy="45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233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</TotalTime>
  <Words>112</Words>
  <Application>Microsoft Office PowerPoint</Application>
  <PresentationFormat>Произвольный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ПОРТФОЛИО </vt:lpstr>
      <vt:lpstr>Слайд 2</vt:lpstr>
      <vt:lpstr>1. Стабильные положительные результаты освоения обучающимися образовательных программ по итогам внутреннего мониторинга образовательной организации  </vt:lpstr>
      <vt:lpstr>3.Выявление развития у обучающихся способностей к научной (интеллектуальной), творческой деятельности</vt:lpstr>
      <vt:lpstr>4. Личный вклад в повышение качества образования, совершенствование методов  обучения и воспитания </vt:lpstr>
      <vt:lpstr>4. Личный вклад в повышение качества образования, совершенствование методов  обучения и воспитания </vt:lpstr>
      <vt:lpstr>5. Транслирование в педагогических коллективах опыта практических результатов своей профессиональной деятельности </vt:lpstr>
      <vt:lpstr>6. Активное участие в работе методических объединений педагогов своей образовательной организации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</dc:title>
  <dc:creator>user</dc:creator>
  <cp:lastModifiedBy>Админ</cp:lastModifiedBy>
  <cp:revision>27</cp:revision>
  <dcterms:created xsi:type="dcterms:W3CDTF">2026-02-23T19:24:00Z</dcterms:created>
  <dcterms:modified xsi:type="dcterms:W3CDTF">2026-02-24T11:53:24Z</dcterms:modified>
</cp:coreProperties>
</file>